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4"/>
  </p:sldMasterIdLst>
  <p:notesMasterIdLst>
    <p:notesMasterId r:id="rId28"/>
  </p:notesMasterIdLst>
  <p:sldIdLst>
    <p:sldId id="256" r:id="rId5"/>
    <p:sldId id="258" r:id="rId6"/>
    <p:sldId id="298" r:id="rId7"/>
    <p:sldId id="302" r:id="rId8"/>
    <p:sldId id="277" r:id="rId9"/>
    <p:sldId id="316" r:id="rId10"/>
    <p:sldId id="306" r:id="rId11"/>
    <p:sldId id="303" r:id="rId12"/>
    <p:sldId id="305" r:id="rId13"/>
    <p:sldId id="307" r:id="rId14"/>
    <p:sldId id="309" r:id="rId15"/>
    <p:sldId id="304" r:id="rId16"/>
    <p:sldId id="310" r:id="rId17"/>
    <p:sldId id="308" r:id="rId18"/>
    <p:sldId id="311" r:id="rId19"/>
    <p:sldId id="312" r:id="rId20"/>
    <p:sldId id="313" r:id="rId21"/>
    <p:sldId id="314" r:id="rId22"/>
    <p:sldId id="317" r:id="rId23"/>
    <p:sldId id="318" r:id="rId24"/>
    <p:sldId id="315" r:id="rId25"/>
    <p:sldId id="319" r:id="rId26"/>
    <p:sldId id="265" r:id="rId27"/>
  </p:sldIdLst>
  <p:sldSz cx="9144000" cy="5143500" type="screen16x9"/>
  <p:notesSz cx="6858000" cy="9144000"/>
  <p:embeddedFontLst>
    <p:embeddedFont>
      <p:font typeface="Bebas Neue" panose="020B0606020202050201" pitchFamily="3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35208D-DB1D-34E6-A75D-D779AD23C053}" v="1" dt="2025-03-18T05:14:28.125"/>
    <p1510:client id="{B64B3575-3C73-4787-B57D-E4F1668BA4E4}" v="139" dt="2025-03-18T16:34:04.381"/>
  </p1510:revLst>
</p1510:revInfo>
</file>

<file path=ppt/tableStyles.xml><?xml version="1.0" encoding="utf-8"?>
<a:tblStyleLst xmlns:a="http://schemas.openxmlformats.org/drawingml/2006/main" def="{55BAD482-AEB2-40EC-98CF-BAABCF29885E}">
  <a:tblStyle styleId="{55BAD482-AEB2-40EC-98CF-BAABCF2988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72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9" name="Google Shape;2839;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Good evening. Today we're presenting our data-driven analysis of fatal police shootings in the United States from 2015 till date. I’m </a:t>
            </a:r>
            <a:r>
              <a:rPr lang="en-US" err="1"/>
              <a:t>Yousrah</a:t>
            </a:r>
            <a:r>
              <a:rPr lang="en-US"/>
              <a:t> and I'll be presenting alongside my colleagues Elijah, and Saka</a:t>
            </a: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AD2CDF26-2177-5820-9370-835105EE63D6}"/>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6444A134-7532-21C3-006A-4C3008088A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05FFCC3B-F981-CFCE-B58C-CFB4B35491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This boxplot compares age distributions across racial groups. While the median ages are similar, we see subtle differences in age distribution patterns across races, with some groups showing more outliers at younger or older ages</a:t>
            </a:r>
          </a:p>
          <a:p>
            <a:pPr marL="0" lvl="0" indent="0" algn="l" rtl="0">
              <a:spcBef>
                <a:spcPts val="0"/>
              </a:spcBef>
              <a:spcAft>
                <a:spcPts val="0"/>
              </a:spcAft>
              <a:buNone/>
            </a:pPr>
            <a:endParaRPr/>
          </a:p>
        </p:txBody>
      </p:sp>
    </p:spTree>
    <p:extLst>
      <p:ext uri="{BB962C8B-B14F-4D97-AF65-F5344CB8AC3E}">
        <p14:creationId xmlns:p14="http://schemas.microsoft.com/office/powerpoint/2010/main" val="997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6D597468-4075-4D5E-36AC-E821E143CD45}"/>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6FBFC8E6-31AF-E6C7-6C0D-C26683C88A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5B3E9824-1DD0-FAB4-C77B-DFC660824C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404040"/>
                </a:solidFill>
                <a:effectLst/>
                <a:latin typeface="Inter"/>
              </a:rPr>
              <a:t>Now diving into the Situational Characteristics. Over 90% of victims were armed. Firearms dominate, but ‘unarmed’ and ‘undetermined’ categories persist. This challenges</a:t>
            </a:r>
            <a:r>
              <a:rPr lang="en-US"/>
              <a:t> the common perception that many victims are unarmed."</a:t>
            </a:r>
          </a:p>
          <a:p>
            <a:pPr marL="0" lvl="0" indent="0" algn="l" rtl="0">
              <a:spcBef>
                <a:spcPts val="0"/>
              </a:spcBef>
              <a:spcAft>
                <a:spcPts val="0"/>
              </a:spcAft>
              <a:buNone/>
            </a:pPr>
            <a:endParaRPr/>
          </a:p>
        </p:txBody>
      </p:sp>
    </p:spTree>
    <p:extLst>
      <p:ext uri="{BB962C8B-B14F-4D97-AF65-F5344CB8AC3E}">
        <p14:creationId xmlns:p14="http://schemas.microsoft.com/office/powerpoint/2010/main" val="3013835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FDB43DD6-6B44-1164-C2B7-A1039E9C1638}"/>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6C002AEF-7ADB-945B-F3A2-C0C76B972C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D4D55EC3-8CFB-C81C-0A15-6B866A9A6F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404040"/>
                </a:solidFill>
                <a:effectLst/>
                <a:latin typeface="Inter"/>
              </a:rPr>
              <a:t>Only 17.2% of incidents involved body cameras. </a:t>
            </a:r>
            <a:r>
              <a:rPr lang="en-US"/>
              <a:t>This represents a significant transparency gap,</a:t>
            </a:r>
            <a:r>
              <a:rPr lang="en-US" b="0" i="0">
                <a:solidFill>
                  <a:srgbClr val="404040"/>
                </a:solidFill>
                <a:effectLst/>
                <a:latin typeface="Inter"/>
              </a:rPr>
              <a:t> but our survival analysis report later shows cameras correlate with longer intervals between shootings, a potential deterrent effect.</a:t>
            </a:r>
            <a:endParaRPr lang="en-US"/>
          </a:p>
        </p:txBody>
      </p:sp>
    </p:spTree>
    <p:extLst>
      <p:ext uri="{BB962C8B-B14F-4D97-AF65-F5344CB8AC3E}">
        <p14:creationId xmlns:p14="http://schemas.microsoft.com/office/powerpoint/2010/main" val="2284215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39721982-0659-1475-C7B4-8D582515A76F}"/>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AA025B27-C9E1-1DF9-3A2E-3283653210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C4238C44-92FC-0189-697D-468FA74F52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Interestingly, body camera usage varies by weapon type. The substantial difference in camera usage across weapon categories suggests potential biases in when officers activate recording devices.</a:t>
            </a:r>
          </a:p>
          <a:p>
            <a:pPr marL="0" lvl="0" indent="0" algn="l" rtl="0">
              <a:spcBef>
                <a:spcPts val="0"/>
              </a:spcBef>
              <a:spcAft>
                <a:spcPts val="0"/>
              </a:spcAft>
              <a:buNone/>
            </a:pPr>
            <a:endParaRPr/>
          </a:p>
        </p:txBody>
      </p:sp>
    </p:spTree>
    <p:extLst>
      <p:ext uri="{BB962C8B-B14F-4D97-AF65-F5344CB8AC3E}">
        <p14:creationId xmlns:p14="http://schemas.microsoft.com/office/powerpoint/2010/main" val="675819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97C47A54-B439-54E7-F08A-D29A2A7D9F96}"/>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A1482A4E-E341-C4FA-1F86-E32E80AD25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F7E86BEA-91CC-C1F6-EA5F-FA6EEDDA64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404040"/>
                </a:solidFill>
                <a:effectLst/>
                <a:latin typeface="Inter"/>
              </a:rPr>
              <a:t>About 1 in 5 shootings involve mental health crises. This demands better crisis intervention training and partnerships with mental health professionals to reduce lethal outcomes.</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906264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A23D68E4-90C2-125B-AC93-E86D65CBAFF0}"/>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7F42DDE2-C6D5-0D9D-24D4-72E33FE4D7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E9AAD44C-02E8-578E-9E95-28B2D8A475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Examining trends over time, we observe moderate fluctuation in the monthly frequency of shootings, with an upward trend in recent years. There are also seasonal patterns worth noting, with slight increases during summer months</a:t>
            </a:r>
          </a:p>
          <a:p>
            <a:pPr marL="0" lvl="0" indent="0" algn="l" rtl="0">
              <a:spcBef>
                <a:spcPts val="0"/>
              </a:spcBef>
              <a:spcAft>
                <a:spcPts val="0"/>
              </a:spcAft>
              <a:buNone/>
            </a:pPr>
            <a:endParaRPr/>
          </a:p>
        </p:txBody>
      </p:sp>
    </p:spTree>
    <p:extLst>
      <p:ext uri="{BB962C8B-B14F-4D97-AF65-F5344CB8AC3E}">
        <p14:creationId xmlns:p14="http://schemas.microsoft.com/office/powerpoint/2010/main" val="977546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870BE542-090C-B473-AC8D-EB73795196A9}"/>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92B9D67E-48A4-7FA4-B296-2C0B55E146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BFCCAD42-14B0-BA61-26F4-0E337AE0C0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These graphs show the percentage distribution by race over time on the left and the normalized rates by population on the right. The normalized graph reveals persistent disparities, with Black Americans consistently experiencing higher rates of fatal shootings per capita.</a:t>
            </a:r>
          </a:p>
          <a:p>
            <a:pPr marL="0" lvl="0" indent="0" algn="l" rtl="0">
              <a:spcBef>
                <a:spcPts val="0"/>
              </a:spcBef>
              <a:spcAft>
                <a:spcPts val="0"/>
              </a:spcAft>
              <a:buNone/>
            </a:pPr>
            <a:endParaRPr/>
          </a:p>
        </p:txBody>
      </p:sp>
    </p:spTree>
    <p:extLst>
      <p:ext uri="{BB962C8B-B14F-4D97-AF65-F5344CB8AC3E}">
        <p14:creationId xmlns:p14="http://schemas.microsoft.com/office/powerpoint/2010/main" val="3968099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824CF83A-EFBE-B5E8-B385-E89DFF324F8F}"/>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E3935522-944F-8627-0F21-409EA639DE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80FD4D45-EB1A-86D6-5E65-0706A3D973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analyze patterns among police departments, we chose hierarchical clustering due to its effectiveness in uncovering natural groupings without predefining the number of clusters, allowing us to clearly visualize and interpret departmental differences based on shooting frequency, body camera usage, racial composition, and armed status.</a:t>
            </a:r>
            <a:endParaRPr/>
          </a:p>
        </p:txBody>
      </p:sp>
    </p:spTree>
    <p:extLst>
      <p:ext uri="{BB962C8B-B14F-4D97-AF65-F5344CB8AC3E}">
        <p14:creationId xmlns:p14="http://schemas.microsoft.com/office/powerpoint/2010/main" val="402209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2694146A-AF37-2FB3-376D-5B45683ECEBD}"/>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D90AD92B-6B45-4904-CAD8-2CF88A4796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F8EE850F-1FE3-3163-D9FF-FAE33AB4F4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dendrogram visualizes our hierarchical clustering results, where each branch represents a police department and the height of connections shows dissimilarity. The three color-coded clusters—red, green, and blue—represent distinct department types with different shooting patterns. The significant vertical distances between these major clusters indicate substantial operational differences, while departments connected at lower heights share similar characteristics.</a:t>
            </a:r>
          </a:p>
          <a:p>
            <a:pPr marL="0" lvl="0" indent="0" algn="l" rtl="0">
              <a:spcBef>
                <a:spcPts val="0"/>
              </a:spcBef>
              <a:spcAft>
                <a:spcPts val="0"/>
              </a:spcAft>
              <a:buNone/>
            </a:pPr>
            <a:r>
              <a:rPr lang="en-US"/>
              <a:t>This tree-like structure helps us identify natural groupings without imposing arbitrary categories</a:t>
            </a:r>
            <a:endParaRPr/>
          </a:p>
        </p:txBody>
      </p:sp>
    </p:spTree>
    <p:extLst>
      <p:ext uri="{BB962C8B-B14F-4D97-AF65-F5344CB8AC3E}">
        <p14:creationId xmlns:p14="http://schemas.microsoft.com/office/powerpoint/2010/main" val="2308034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79A2303B-40EA-5486-DDC2-174D8C3F0C5B}"/>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3CFDA576-A2CD-9F77-2638-F414ABC4CA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CF44C287-EBC8-2C06-2615-FAD352AC81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gap statistic initially suggested 2 clusters as statistically optimal. However, after further exploration with Principal Component Analysis (PCA), we found that 3 clusters better captured the complexity of our data. This 3-cluster structure provided clearer separation among police departments and offered more meaningful insights into their operational differences.</a:t>
            </a:r>
          </a:p>
        </p:txBody>
      </p:sp>
    </p:spTree>
    <p:extLst>
      <p:ext uri="{BB962C8B-B14F-4D97-AF65-F5344CB8AC3E}">
        <p14:creationId xmlns:p14="http://schemas.microsoft.com/office/powerpoint/2010/main" val="2428320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7"/>
        <p:cNvGrpSpPr/>
        <p:nvPr/>
      </p:nvGrpSpPr>
      <p:grpSpPr>
        <a:xfrm>
          <a:off x="0" y="0"/>
          <a:ext cx="0" cy="0"/>
          <a:chOff x="0" y="0"/>
          <a:chExt cx="0" cy="0"/>
        </a:xfrm>
      </p:grpSpPr>
      <p:sp>
        <p:nvSpPr>
          <p:cNvPr id="2858" name="Google Shape;285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9" name="Google Shape;285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r>
              <a:rPr lang="en-US">
                <a:solidFill>
                  <a:srgbClr val="404040"/>
                </a:solidFill>
              </a:rPr>
              <a:t>Fatal police shootings are a critical public safety and social justice issue. Growing concern focuses on racial disparities and the need for accountability. By analyzing patterns, we aim to inform reforms, improve transparency, and address systemic inequalities in law enforcement..</a:t>
            </a:r>
            <a:endParaRPr lang="en-US"/>
          </a:p>
          <a:p>
            <a:pPr marL="0" lvl="0" indent="0" algn="l" rtl="0">
              <a:spcBef>
                <a:spcPts val="0"/>
              </a:spcBef>
              <a:spcAft>
                <a:spcPts val="0"/>
              </a:spcAft>
              <a:buNone/>
            </a:pPr>
            <a:endParaRPr/>
          </a:p>
          <a:p>
            <a:pPr marL="0" indent="0">
              <a:buNone/>
            </a:pPr>
            <a:r>
              <a:rPr lang="en-US"/>
              <a:t>Next, we’ll explore the </a:t>
            </a:r>
            <a:r>
              <a:rPr lang="en-US" i="1"/>
              <a:t>Data Sources </a:t>
            </a:r>
            <a:r>
              <a:rPr lang="en-US"/>
              <a:t>behind this analysis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09C74A2B-9245-8740-AE22-5ABFF25C018C}"/>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0E4DA04D-B6DC-E534-A6F1-3D7C1B044A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63EA7475-9FC3-EA82-3207-FECB500370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Our PCA visualization confirms three distinct clusters of police departments, with each dot representing a department positioned based on shooting patterns. The accompanying table summarizes these differences clearly:</a:t>
            </a:r>
          </a:p>
          <a:p>
            <a:pPr marL="171450" lvl="0" indent="-171450" algn="l" rtl="0">
              <a:spcBef>
                <a:spcPts val="0"/>
              </a:spcBef>
              <a:spcAft>
                <a:spcPts val="0"/>
              </a:spcAft>
              <a:buFontTx/>
              <a:buChar char="-"/>
            </a:pPr>
            <a:r>
              <a:rPr lang="en-US"/>
              <a:t>Cluster 1 departments have moderate shooting rates with predominantly white victims and the highest armed subject percentage.</a:t>
            </a:r>
          </a:p>
          <a:p>
            <a:pPr marL="171450" lvl="0" indent="-171450" algn="l" rtl="0">
              <a:spcBef>
                <a:spcPts val="0"/>
              </a:spcBef>
              <a:spcAft>
                <a:spcPts val="0"/>
              </a:spcAft>
              <a:buFontTx/>
              <a:buChar char="-"/>
            </a:pPr>
            <a:r>
              <a:rPr lang="en-US"/>
              <a:t>Cluster 2 shows metropolitan departments with significantly higher shooting counts and more racial diversity.</a:t>
            </a:r>
          </a:p>
          <a:p>
            <a:pPr marL="171450" lvl="0" indent="-171450" algn="l" rtl="0">
              <a:spcBef>
                <a:spcPts val="0"/>
              </a:spcBef>
              <a:spcAft>
                <a:spcPts val="0"/>
              </a:spcAft>
              <a:buFontTx/>
              <a:buChar char="-"/>
            </a:pPr>
            <a:r>
              <a:rPr lang="en-US"/>
              <a:t>Cluster 3 departments have the lowest shooting frequencies but predominantly Black victims, despite having the lowest percentage of armed subjects.</a:t>
            </a:r>
          </a:p>
          <a:p>
            <a:pPr marL="0" lvl="0" indent="0" algn="l" rtl="0">
              <a:spcBef>
                <a:spcPts val="0"/>
              </a:spcBef>
              <a:spcAft>
                <a:spcPts val="0"/>
              </a:spcAft>
              <a:buFontTx/>
              <a:buNone/>
            </a:pPr>
            <a:r>
              <a:rPr lang="en-US"/>
              <a:t>These patterns suggest fundamental differences in department operations, community contexts, and potentially in use-of-force decisions across these groups.</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775201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F38E736E-A3D7-CBB4-0908-F1840FB44B05}"/>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08A60A36-A253-15CE-DC63-900E88D71F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F83B5ADA-E008-9C30-3450-4A2005E1AD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Our analysis yields four critical implications: </a:t>
            </a:r>
          </a:p>
          <a:p>
            <a:pPr marL="0" lvl="0" indent="0" algn="l" rtl="0">
              <a:spcBef>
                <a:spcPts val="0"/>
              </a:spcBef>
              <a:spcAft>
                <a:spcPts val="0"/>
              </a:spcAft>
              <a:buNone/>
            </a:pPr>
            <a:r>
              <a:rPr lang="en-US"/>
              <a:t>- First, department size emerges as a key factor in shooting frequency, with larger departments showing distinct patterns. </a:t>
            </a:r>
          </a:p>
          <a:p>
            <a:pPr marL="171450" lvl="0" indent="-171450" algn="l" rtl="0">
              <a:spcBef>
                <a:spcPts val="0"/>
              </a:spcBef>
              <a:spcAft>
                <a:spcPts val="0"/>
              </a:spcAft>
              <a:buFontTx/>
              <a:buChar char="-"/>
            </a:pPr>
            <a:r>
              <a:rPr lang="en-US"/>
              <a:t>Second, the racial composition of victims varies dramatically across cluster types, suggesting systemic differences in how departments interact with diverse communities. </a:t>
            </a:r>
          </a:p>
          <a:p>
            <a:pPr marL="171450" lvl="0" indent="-171450" algn="l" rtl="0">
              <a:spcBef>
                <a:spcPts val="0"/>
              </a:spcBef>
              <a:spcAft>
                <a:spcPts val="0"/>
              </a:spcAft>
              <a:buFontTx/>
              <a:buChar char="-"/>
            </a:pPr>
            <a:r>
              <a:rPr lang="en-US"/>
              <a:t>Third, despite these differences, the high armed status percentage across all clusters indicates a consistent operational element.</a:t>
            </a:r>
          </a:p>
          <a:p>
            <a:pPr marL="171450" lvl="0" indent="-171450" algn="l" rtl="0">
              <a:spcBef>
                <a:spcPts val="0"/>
              </a:spcBef>
              <a:spcAft>
                <a:spcPts val="0"/>
              </a:spcAft>
              <a:buFontTx/>
              <a:buChar char="-"/>
            </a:pPr>
            <a:r>
              <a:rPr lang="en-US"/>
              <a:t>Finally, these distinct profiles demonstrate why reform efforts must be tailored to department types rather than applying universal approaches (one-size-fits-all approaches) that may miss crucial contextual differences</a:t>
            </a:r>
          </a:p>
        </p:txBody>
      </p:sp>
    </p:spTree>
    <p:extLst>
      <p:ext uri="{BB962C8B-B14F-4D97-AF65-F5344CB8AC3E}">
        <p14:creationId xmlns:p14="http://schemas.microsoft.com/office/powerpoint/2010/main" val="713218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63AEDB65-5D80-C2E3-F226-BFB66845FFE8}"/>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6602D910-5E2D-E180-1B0D-726806985F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A208FBC5-3D8F-4873-F574-D6AAAD8A04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conclusion, our clustering analysis has successfully uncovered distinct patterns among police departments regarding fatal shootings. </a:t>
            </a:r>
          </a:p>
          <a:p>
            <a:pPr marL="0" lvl="0" indent="0" algn="l" rtl="0">
              <a:spcBef>
                <a:spcPts val="0"/>
              </a:spcBef>
              <a:spcAft>
                <a:spcPts val="0"/>
              </a:spcAft>
              <a:buNone/>
            </a:pPr>
            <a:r>
              <a:rPr lang="en-US"/>
              <a:t>These insights highlight opportunities for targeted policy reforms and customized interventions, which have the potential to not only reduce fatal incidents but also foster greater transparency, accountability, and public trust in law enforcement</a:t>
            </a:r>
            <a:endParaRPr/>
          </a:p>
        </p:txBody>
      </p:sp>
    </p:spTree>
    <p:extLst>
      <p:ext uri="{BB962C8B-B14F-4D97-AF65-F5344CB8AC3E}">
        <p14:creationId xmlns:p14="http://schemas.microsoft.com/office/powerpoint/2010/main" val="609531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a:extLst>
            <a:ext uri="{FF2B5EF4-FFF2-40B4-BE49-F238E27FC236}">
              <a16:creationId xmlns:a16="http://schemas.microsoft.com/office/drawing/2014/main" id="{65B46074-B98A-19CA-1FCD-E7B6B6954A75}"/>
            </a:ext>
          </a:extLst>
        </p:cNvPr>
        <p:cNvGrpSpPr/>
        <p:nvPr/>
      </p:nvGrpSpPr>
      <p:grpSpPr>
        <a:xfrm>
          <a:off x="0" y="0"/>
          <a:ext cx="0" cy="0"/>
          <a:chOff x="0" y="0"/>
          <a:chExt cx="0" cy="0"/>
        </a:xfrm>
      </p:grpSpPr>
      <p:sp>
        <p:nvSpPr>
          <p:cNvPr id="2847" name="Google Shape;2847;ge1d838b627_0_25:notes">
            <a:extLst>
              <a:ext uri="{FF2B5EF4-FFF2-40B4-BE49-F238E27FC236}">
                <a16:creationId xmlns:a16="http://schemas.microsoft.com/office/drawing/2014/main" id="{22E779CF-DE8B-BDFB-3134-B4C0512D3E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8" name="Google Shape;2848;ge1d838b627_0_25:notes">
            <a:extLst>
              <a:ext uri="{FF2B5EF4-FFF2-40B4-BE49-F238E27FC236}">
                <a16:creationId xmlns:a16="http://schemas.microsoft.com/office/drawing/2014/main" id="{39A5EE35-AFDE-BD11-D954-E36BCF2600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We utilized The Washington Post's Police Shootings Database, which tracks fatal shootings nationwide since 2015. Our analysis includes demographic information, geographic data, situational factors like armed status, and contextual elements such as body camera usage and mental illness indicators.</a:t>
            </a:r>
          </a:p>
          <a:p>
            <a:pPr marL="0" lvl="0" indent="0" algn="l" rtl="0">
              <a:spcBef>
                <a:spcPts val="0"/>
              </a:spcBef>
              <a:spcAft>
                <a:spcPts val="0"/>
              </a:spcAft>
              <a:buNone/>
            </a:pPr>
            <a:endParaRPr/>
          </a:p>
        </p:txBody>
      </p:sp>
    </p:spTree>
    <p:extLst>
      <p:ext uri="{BB962C8B-B14F-4D97-AF65-F5344CB8AC3E}">
        <p14:creationId xmlns:p14="http://schemas.microsoft.com/office/powerpoint/2010/main" val="2855109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3008B3E8-6C03-1882-8BDA-5847987EF484}"/>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0E0C08AE-43C4-9F15-20C6-7B142EC0D3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D1C24E18-8826-B03E-5461-5635465C7B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Our primary research question asks: How can police departments be categorized based on patterns in fatal shooting incidents?</a:t>
            </a:r>
          </a:p>
          <a:p>
            <a:pPr marL="0" lvl="0" indent="0" algn="l" rtl="0">
              <a:spcBef>
                <a:spcPts val="0"/>
              </a:spcBef>
              <a:spcAft>
                <a:spcPts val="0"/>
              </a:spcAft>
              <a:buNone/>
            </a:pPr>
            <a:endParaRPr/>
          </a:p>
        </p:txBody>
      </p:sp>
    </p:spTree>
    <p:extLst>
      <p:ext uri="{BB962C8B-B14F-4D97-AF65-F5344CB8AC3E}">
        <p14:creationId xmlns:p14="http://schemas.microsoft.com/office/powerpoint/2010/main" val="110868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p:cNvGrpSpPr/>
        <p:nvPr/>
      </p:nvGrpSpPr>
      <p:grpSpPr>
        <a:xfrm>
          <a:off x="0" y="0"/>
          <a:ext cx="0" cy="0"/>
          <a:chOff x="0" y="0"/>
          <a:chExt cx="0" cy="0"/>
        </a:xfrm>
      </p:grpSpPr>
      <p:sp>
        <p:nvSpPr>
          <p:cNvPr id="3996" name="Google Shape;3996;ge207fd22f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404040"/>
                </a:solidFill>
              </a:rPr>
              <a:t>In our </a:t>
            </a:r>
            <a:r>
              <a:rPr lang="en-US" i="1">
                <a:solidFill>
                  <a:srgbClr val="404040"/>
                </a:solidFill>
              </a:rPr>
              <a:t>Exploratory Data Analysis (EDA)</a:t>
            </a:r>
            <a:r>
              <a:rPr lang="en-US">
                <a:solidFill>
                  <a:srgbClr val="404040"/>
                </a:solidFill>
              </a:rPr>
              <a:t>, we start with a heatmap showing raw shooting counts by state</a:t>
            </a:r>
            <a:r>
              <a:rPr lang="en-US" b="0" i="0">
                <a:solidFill>
                  <a:srgbClr val="404040"/>
                </a:solidFill>
                <a:effectLst/>
                <a:latin typeface="Inter"/>
              </a:rPr>
              <a:t>. High-population states like California and Texas dominate, but raw numbers don’t tell the full story. </a:t>
            </a:r>
          </a:p>
          <a:p>
            <a:pPr marL="0" indent="0">
              <a:buNone/>
            </a:pPr>
            <a:endParaRPr lang="en-US">
              <a:solidFill>
                <a:srgbClr val="404040"/>
              </a:solidFill>
              <a:latin typeface="Inter"/>
            </a:endParaRPr>
          </a:p>
          <a:p>
            <a:pPr marL="0" indent="0">
              <a:buNone/>
            </a:pPr>
            <a:r>
              <a:rPr lang="en-US">
                <a:solidFill>
                  <a:srgbClr val="404040"/>
                </a:solidFill>
              </a:rPr>
              <a:t>Next, we’ll normalize the data to reveal a more accurate picture</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4C11494E-C9CE-108C-121E-06DC432C94FE}"/>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25F9948D-C6D5-E404-495A-377621B8F7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2DAD857D-F4AF-52F0-445F-28A3F7370E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defRPr/>
            </a:pPr>
            <a:r>
              <a:rPr lang="en-US" dirty="0"/>
              <a:t>Now, when we </a:t>
            </a:r>
            <a:r>
              <a:rPr lang="en-US" b="1" dirty="0"/>
              <a:t>normalize for population</a:t>
            </a:r>
            <a:r>
              <a:rPr lang="en-US" dirty="0"/>
              <a:t>, the results shift. </a:t>
            </a:r>
            <a:r>
              <a:rPr lang="en-US" b="1" dirty="0"/>
              <a:t>California </a:t>
            </a:r>
            <a:r>
              <a:rPr lang="en-US" dirty="0"/>
              <a:t>has the most shootings overall, but </a:t>
            </a:r>
            <a:r>
              <a:rPr lang="en-US" b="1" dirty="0"/>
              <a:t>New Mexico</a:t>
            </a:r>
            <a:r>
              <a:rPr lang="en-US" dirty="0"/>
              <a:t> has a higher rate per capita, while </a:t>
            </a:r>
            <a:r>
              <a:rPr lang="en-US" b="1" dirty="0"/>
              <a:t>Rhode Island stays low despite its small size</a:t>
            </a:r>
            <a:r>
              <a:rPr lang="en-US" dirty="0"/>
              <a:t>. From 2015 to 2024, New Mexico consistently leads, followed by Alaska.</a:t>
            </a:r>
          </a:p>
          <a:p>
            <a:pPr>
              <a:buNone/>
              <a:defRPr/>
            </a:pPr>
            <a:r>
              <a:rPr lang="en-US" b="1" dirty="0"/>
              <a:t>Why normalize? </a:t>
            </a:r>
            <a:r>
              <a:rPr lang="en-US" dirty="0"/>
              <a:t>It accounts for population size, ensuring fair comparisons. Without it, larger states like California would always seem worse just because they’re bigger. Normalization helps us identify areas with unusually high rates, so we can focus on where interventions are most needed.</a:t>
            </a:r>
          </a:p>
          <a:p>
            <a:pPr marL="0" indent="0">
              <a:buNone/>
              <a:defRPr/>
            </a:pPr>
            <a:endParaRPr lang="en-US" dirty="0"/>
          </a:p>
        </p:txBody>
      </p:sp>
    </p:spTree>
    <p:extLst>
      <p:ext uri="{BB962C8B-B14F-4D97-AF65-F5344CB8AC3E}">
        <p14:creationId xmlns:p14="http://schemas.microsoft.com/office/powerpoint/2010/main" val="1892541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B404C654-7416-B8DF-F41D-D9AAB618CEDE}"/>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C281B1CC-F5A3-7F2F-3DB0-7C96DB447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4A21936D-4486-1656-C34C-533AF1980E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Now we move into the key demographic patterns. This pie chart shows that the overwhelming majority of victims are male around 95%.</a:t>
            </a:r>
          </a:p>
          <a:p>
            <a:pPr marL="0" lvl="0" indent="0" algn="l" rtl="0">
              <a:spcBef>
                <a:spcPts val="0"/>
              </a:spcBef>
              <a:spcAft>
                <a:spcPts val="0"/>
              </a:spcAft>
              <a:buNone/>
            </a:pPr>
            <a:endParaRPr/>
          </a:p>
        </p:txBody>
      </p:sp>
    </p:spTree>
    <p:extLst>
      <p:ext uri="{BB962C8B-B14F-4D97-AF65-F5344CB8AC3E}">
        <p14:creationId xmlns:p14="http://schemas.microsoft.com/office/powerpoint/2010/main" val="761251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05B69F17-649D-E97F-994D-C292C4093EA8}"/>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4257AEF9-6E6F-D8D3-E3AD-AD160CEDE3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F47CC636-FE7F-537B-FB60-93878B583C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age distribution shows that most victims are between 20 and 40 years old, with a median age of 36. This highlights that young to middle-aged adults are the most affected group.</a:t>
            </a:r>
          </a:p>
          <a:p>
            <a:pPr marL="0" lvl="0" indent="0" algn="l" rtl="0">
              <a:spcBef>
                <a:spcPts val="0"/>
              </a:spcBef>
              <a:spcAft>
                <a:spcPts val="0"/>
              </a:spcAft>
              <a:buNone/>
            </a:pPr>
            <a:endParaRPr/>
          </a:p>
        </p:txBody>
      </p:sp>
    </p:spTree>
    <p:extLst>
      <p:ext uri="{BB962C8B-B14F-4D97-AF65-F5344CB8AC3E}">
        <p14:creationId xmlns:p14="http://schemas.microsoft.com/office/powerpoint/2010/main" val="1942465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a:extLst>
            <a:ext uri="{FF2B5EF4-FFF2-40B4-BE49-F238E27FC236}">
              <a16:creationId xmlns:a16="http://schemas.microsoft.com/office/drawing/2014/main" id="{936417C2-C85E-119A-7F55-064319A86E0E}"/>
            </a:ext>
          </a:extLst>
        </p:cNvPr>
        <p:cNvGrpSpPr/>
        <p:nvPr/>
      </p:nvGrpSpPr>
      <p:grpSpPr>
        <a:xfrm>
          <a:off x="0" y="0"/>
          <a:ext cx="0" cy="0"/>
          <a:chOff x="0" y="0"/>
          <a:chExt cx="0" cy="0"/>
        </a:xfrm>
      </p:grpSpPr>
      <p:sp>
        <p:nvSpPr>
          <p:cNvPr id="3996" name="Google Shape;3996;ge207fd22f2_0_434:notes">
            <a:extLst>
              <a:ext uri="{FF2B5EF4-FFF2-40B4-BE49-F238E27FC236}">
                <a16:creationId xmlns:a16="http://schemas.microsoft.com/office/drawing/2014/main" id="{AED9F736-8501-1D24-3918-5FF2989BB0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a:extLst>
              <a:ext uri="{FF2B5EF4-FFF2-40B4-BE49-F238E27FC236}">
                <a16:creationId xmlns:a16="http://schemas.microsoft.com/office/drawing/2014/main" id="{9E1D96A7-4F4F-5074-1396-A663A36BEE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Looking at race, we see that White individuals comprise about 50% of victims, Black individuals about 27%, and Hispanic individuals about 19%. However, these raw percentages don't account for population proportions</a:t>
            </a:r>
          </a:p>
          <a:p>
            <a:pPr marL="0" lvl="0" indent="0" algn="l" rtl="0">
              <a:spcBef>
                <a:spcPts val="0"/>
              </a:spcBef>
              <a:spcAft>
                <a:spcPts val="0"/>
              </a:spcAft>
              <a:buNone/>
            </a:pPr>
            <a:endParaRPr/>
          </a:p>
        </p:txBody>
      </p:sp>
    </p:spTree>
    <p:extLst>
      <p:ext uri="{BB962C8B-B14F-4D97-AF65-F5344CB8AC3E}">
        <p14:creationId xmlns:p14="http://schemas.microsoft.com/office/powerpoint/2010/main" val="2455462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rot="-5400000">
            <a:off x="6249997" y="191736"/>
            <a:ext cx="3922865" cy="1882461"/>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3225" y="539500"/>
            <a:ext cx="5890500" cy="28737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Font typeface="Space Grotesk"/>
              <a:buNone/>
              <a:defRPr sz="6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5" y="3413200"/>
            <a:ext cx="3235500" cy="3747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atin typeface="Courier"/>
                <a:ea typeface="Courier"/>
                <a:cs typeface="Courier"/>
                <a:sym typeface="Couri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3" name="Google Shape;13;p2"/>
          <p:cNvCxnSpPr/>
          <p:nvPr/>
        </p:nvCxnSpPr>
        <p:spPr>
          <a:xfrm>
            <a:off x="7270200" y="3275"/>
            <a:ext cx="0" cy="5137200"/>
          </a:xfrm>
          <a:prstGeom prst="straightConnector1">
            <a:avLst/>
          </a:prstGeom>
          <a:noFill/>
          <a:ln w="9525" cap="flat" cmpd="sng">
            <a:solidFill>
              <a:schemeClr val="lt2"/>
            </a:solidFill>
            <a:prstDash val="solid"/>
            <a:round/>
            <a:headEnd type="none" w="med" len="med"/>
            <a:tailEnd type="none" w="med" len="med"/>
          </a:ln>
        </p:spPr>
      </p:cxnSp>
      <p:cxnSp>
        <p:nvCxnSpPr>
          <p:cNvPr id="14" name="Google Shape;14;p2"/>
          <p:cNvCxnSpPr/>
          <p:nvPr/>
        </p:nvCxnSpPr>
        <p:spPr>
          <a:xfrm>
            <a:off x="7270200" y="3094400"/>
            <a:ext cx="1879500" cy="0"/>
          </a:xfrm>
          <a:prstGeom prst="straightConnector1">
            <a:avLst/>
          </a:prstGeom>
          <a:noFill/>
          <a:ln w="9525" cap="flat" cmpd="sng">
            <a:solidFill>
              <a:schemeClr val="lt2"/>
            </a:solidFill>
            <a:prstDash val="solid"/>
            <a:round/>
            <a:headEnd type="none" w="med" len="med"/>
            <a:tailEnd type="none" w="med" len="med"/>
          </a:ln>
        </p:spPr>
      </p:cxnSp>
      <p:cxnSp>
        <p:nvCxnSpPr>
          <p:cNvPr id="15" name="Google Shape;15;p2"/>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16" name="Google Shape;16;p2"/>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cxnSp>
        <p:nvCxnSpPr>
          <p:cNvPr id="17" name="Google Shape;17;p2"/>
          <p:cNvCxnSpPr/>
          <p:nvPr/>
        </p:nvCxnSpPr>
        <p:spPr>
          <a:xfrm>
            <a:off x="5792875"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18" name="Google Shape;18;p2"/>
          <p:cNvGrpSpPr/>
          <p:nvPr/>
        </p:nvGrpSpPr>
        <p:grpSpPr>
          <a:xfrm>
            <a:off x="8297738" y="1289432"/>
            <a:ext cx="242101" cy="222008"/>
            <a:chOff x="2488150" y="1686025"/>
            <a:chExt cx="184500" cy="169175"/>
          </a:xfrm>
        </p:grpSpPr>
        <p:sp>
          <p:nvSpPr>
            <p:cNvPr id="19" name="Google Shape;19;p2"/>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rot="3583611">
            <a:off x="8639492" y="2272697"/>
            <a:ext cx="227604" cy="208714"/>
            <a:chOff x="2488150" y="1686025"/>
            <a:chExt cx="184500" cy="169175"/>
          </a:xfrm>
        </p:grpSpPr>
        <p:sp>
          <p:nvSpPr>
            <p:cNvPr id="22" name="Google Shape;22;p2"/>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288520" y="4898054"/>
            <a:ext cx="1060044" cy="106151"/>
            <a:chOff x="3020150" y="2074125"/>
            <a:chExt cx="529625" cy="53025"/>
          </a:xfrm>
        </p:grpSpPr>
        <p:sp>
          <p:nvSpPr>
            <p:cNvPr id="25" name="Google Shape;25;p2"/>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1917308" y="4871638"/>
            <a:ext cx="1094458" cy="448178"/>
            <a:chOff x="2882950" y="840525"/>
            <a:chExt cx="388450" cy="159075"/>
          </a:xfrm>
        </p:grpSpPr>
        <p:sp>
          <p:nvSpPr>
            <p:cNvPr id="37" name="Google Shape;37;p2"/>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 name="Google Shape;70;p2"/>
          <p:cNvCxnSpPr/>
          <p:nvPr/>
        </p:nvCxnSpPr>
        <p:spPr>
          <a:xfrm>
            <a:off x="32511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71" name="Google Shape;71;p2"/>
          <p:cNvGrpSpPr/>
          <p:nvPr/>
        </p:nvGrpSpPr>
        <p:grpSpPr>
          <a:xfrm>
            <a:off x="7378251" y="3258676"/>
            <a:ext cx="1545782" cy="355584"/>
            <a:chOff x="1417975" y="1973875"/>
            <a:chExt cx="888125" cy="204300"/>
          </a:xfrm>
        </p:grpSpPr>
        <p:sp>
          <p:nvSpPr>
            <p:cNvPr id="72" name="Google Shape;72;p2"/>
            <p:cNvSpPr/>
            <p:nvPr/>
          </p:nvSpPr>
          <p:spPr>
            <a:xfrm>
              <a:off x="1417975" y="1983750"/>
              <a:ext cx="267500" cy="89800"/>
            </a:xfrm>
            <a:custGeom>
              <a:avLst/>
              <a:gdLst/>
              <a:ahLst/>
              <a:cxnLst/>
              <a:rect l="l" t="t" r="r" b="b"/>
              <a:pathLst>
                <a:path w="10700" h="3592" extrusionOk="0">
                  <a:moveTo>
                    <a:pt x="999" y="2983"/>
                  </a:moveTo>
                  <a:lnTo>
                    <a:pt x="999" y="2983"/>
                  </a:lnTo>
                  <a:cubicBezTo>
                    <a:pt x="920" y="3029"/>
                    <a:pt x="842" y="3068"/>
                    <a:pt x="763" y="3087"/>
                  </a:cubicBezTo>
                  <a:lnTo>
                    <a:pt x="763" y="3087"/>
                  </a:lnTo>
                  <a:cubicBezTo>
                    <a:pt x="807" y="3062"/>
                    <a:pt x="846" y="3040"/>
                    <a:pt x="859" y="3033"/>
                  </a:cubicBezTo>
                  <a:cubicBezTo>
                    <a:pt x="903" y="3014"/>
                    <a:pt x="950" y="2998"/>
                    <a:pt x="999" y="2983"/>
                  </a:cubicBezTo>
                  <a:close/>
                  <a:moveTo>
                    <a:pt x="548" y="3083"/>
                  </a:moveTo>
                  <a:cubicBezTo>
                    <a:pt x="558" y="3091"/>
                    <a:pt x="567" y="3095"/>
                    <a:pt x="573" y="3099"/>
                  </a:cubicBezTo>
                  <a:lnTo>
                    <a:pt x="573" y="3099"/>
                  </a:lnTo>
                  <a:cubicBezTo>
                    <a:pt x="571" y="3099"/>
                    <a:pt x="569" y="3099"/>
                    <a:pt x="568" y="3099"/>
                  </a:cubicBezTo>
                  <a:cubicBezTo>
                    <a:pt x="575" y="3099"/>
                    <a:pt x="575" y="3102"/>
                    <a:pt x="571" y="3102"/>
                  </a:cubicBezTo>
                  <a:cubicBezTo>
                    <a:pt x="567" y="3102"/>
                    <a:pt x="558" y="3099"/>
                    <a:pt x="548" y="3083"/>
                  </a:cubicBezTo>
                  <a:close/>
                  <a:moveTo>
                    <a:pt x="3783" y="1"/>
                  </a:moveTo>
                  <a:cubicBezTo>
                    <a:pt x="3691" y="1"/>
                    <a:pt x="3596" y="53"/>
                    <a:pt x="3543" y="170"/>
                  </a:cubicBezTo>
                  <a:cubicBezTo>
                    <a:pt x="3252" y="931"/>
                    <a:pt x="2766" y="1611"/>
                    <a:pt x="2183" y="2143"/>
                  </a:cubicBezTo>
                  <a:cubicBezTo>
                    <a:pt x="2097" y="2225"/>
                    <a:pt x="2008" y="2303"/>
                    <a:pt x="1917" y="2378"/>
                  </a:cubicBezTo>
                  <a:lnTo>
                    <a:pt x="1917" y="2378"/>
                  </a:lnTo>
                  <a:cubicBezTo>
                    <a:pt x="1851" y="2373"/>
                    <a:pt x="1785" y="2371"/>
                    <a:pt x="1719" y="2371"/>
                  </a:cubicBezTo>
                  <a:cubicBezTo>
                    <a:pt x="1519" y="2371"/>
                    <a:pt x="1325" y="2393"/>
                    <a:pt x="1131" y="2434"/>
                  </a:cubicBezTo>
                  <a:cubicBezTo>
                    <a:pt x="874" y="2485"/>
                    <a:pt x="583" y="2582"/>
                    <a:pt x="354" y="2741"/>
                  </a:cubicBezTo>
                  <a:cubicBezTo>
                    <a:pt x="129" y="2904"/>
                    <a:pt x="1" y="3211"/>
                    <a:pt x="210" y="3440"/>
                  </a:cubicBezTo>
                  <a:cubicBezTo>
                    <a:pt x="309" y="3550"/>
                    <a:pt x="464" y="3592"/>
                    <a:pt x="618" y="3592"/>
                  </a:cubicBezTo>
                  <a:cubicBezTo>
                    <a:pt x="688" y="3592"/>
                    <a:pt x="759" y="3583"/>
                    <a:pt x="824" y="3569"/>
                  </a:cubicBezTo>
                  <a:cubicBezTo>
                    <a:pt x="1053" y="3538"/>
                    <a:pt x="1278" y="3390"/>
                    <a:pt x="1473" y="3277"/>
                  </a:cubicBezTo>
                  <a:cubicBezTo>
                    <a:pt x="1682" y="3165"/>
                    <a:pt x="1877" y="3017"/>
                    <a:pt x="2071" y="2873"/>
                  </a:cubicBezTo>
                  <a:cubicBezTo>
                    <a:pt x="2071" y="2873"/>
                    <a:pt x="2071" y="2873"/>
                    <a:pt x="2072" y="2873"/>
                  </a:cubicBezTo>
                  <a:lnTo>
                    <a:pt x="2072" y="2873"/>
                  </a:lnTo>
                  <a:cubicBezTo>
                    <a:pt x="2142" y="2862"/>
                    <a:pt x="2204" y="2810"/>
                    <a:pt x="2237" y="2743"/>
                  </a:cubicBezTo>
                  <a:lnTo>
                    <a:pt x="2237" y="2743"/>
                  </a:lnTo>
                  <a:cubicBezTo>
                    <a:pt x="2289" y="2700"/>
                    <a:pt x="2340" y="2657"/>
                    <a:pt x="2391" y="2614"/>
                  </a:cubicBezTo>
                  <a:lnTo>
                    <a:pt x="2391" y="2614"/>
                  </a:lnTo>
                  <a:cubicBezTo>
                    <a:pt x="2400" y="2665"/>
                    <a:pt x="2417" y="2715"/>
                    <a:pt x="2444" y="2761"/>
                  </a:cubicBezTo>
                  <a:cubicBezTo>
                    <a:pt x="2572" y="2955"/>
                    <a:pt x="2832" y="3017"/>
                    <a:pt x="3042" y="3068"/>
                  </a:cubicBezTo>
                  <a:cubicBezTo>
                    <a:pt x="3172" y="3088"/>
                    <a:pt x="3304" y="3098"/>
                    <a:pt x="3437" y="3098"/>
                  </a:cubicBezTo>
                  <a:cubicBezTo>
                    <a:pt x="3715" y="3098"/>
                    <a:pt x="3994" y="3052"/>
                    <a:pt x="4258" y="2955"/>
                  </a:cubicBezTo>
                  <a:cubicBezTo>
                    <a:pt x="4304" y="2937"/>
                    <a:pt x="4350" y="2918"/>
                    <a:pt x="4395" y="2898"/>
                  </a:cubicBezTo>
                  <a:lnTo>
                    <a:pt x="4395" y="2898"/>
                  </a:lnTo>
                  <a:cubicBezTo>
                    <a:pt x="4392" y="2917"/>
                    <a:pt x="4389" y="2936"/>
                    <a:pt x="4386" y="2955"/>
                  </a:cubicBezTo>
                  <a:cubicBezTo>
                    <a:pt x="4370" y="3083"/>
                    <a:pt x="4417" y="3227"/>
                    <a:pt x="4564" y="3262"/>
                  </a:cubicBezTo>
                  <a:cubicBezTo>
                    <a:pt x="4750" y="3300"/>
                    <a:pt x="4937" y="3319"/>
                    <a:pt x="5123" y="3319"/>
                  </a:cubicBezTo>
                  <a:cubicBezTo>
                    <a:pt x="5391" y="3319"/>
                    <a:pt x="5657" y="3280"/>
                    <a:pt x="5914" y="3205"/>
                  </a:cubicBezTo>
                  <a:lnTo>
                    <a:pt x="5914" y="3205"/>
                  </a:lnTo>
                  <a:cubicBezTo>
                    <a:pt x="5952" y="3227"/>
                    <a:pt x="5995" y="3241"/>
                    <a:pt x="6036" y="3246"/>
                  </a:cubicBezTo>
                  <a:cubicBezTo>
                    <a:pt x="6485" y="3276"/>
                    <a:pt x="6934" y="3293"/>
                    <a:pt x="7389" y="3293"/>
                  </a:cubicBezTo>
                  <a:cubicBezTo>
                    <a:pt x="7638" y="3293"/>
                    <a:pt x="7888" y="3288"/>
                    <a:pt x="8142" y="3277"/>
                  </a:cubicBezTo>
                  <a:cubicBezTo>
                    <a:pt x="8316" y="3262"/>
                    <a:pt x="8480" y="3246"/>
                    <a:pt x="8658" y="3227"/>
                  </a:cubicBezTo>
                  <a:cubicBezTo>
                    <a:pt x="8821" y="3211"/>
                    <a:pt x="8965" y="3211"/>
                    <a:pt x="9113" y="3165"/>
                  </a:cubicBezTo>
                  <a:cubicBezTo>
                    <a:pt x="9369" y="3083"/>
                    <a:pt x="9645" y="2838"/>
                    <a:pt x="9532" y="2547"/>
                  </a:cubicBezTo>
                  <a:cubicBezTo>
                    <a:pt x="9522" y="2510"/>
                    <a:pt x="9506" y="2477"/>
                    <a:pt x="9486" y="2448"/>
                  </a:cubicBezTo>
                  <a:lnTo>
                    <a:pt x="9486" y="2448"/>
                  </a:lnTo>
                  <a:cubicBezTo>
                    <a:pt x="9611" y="2303"/>
                    <a:pt x="9733" y="2156"/>
                    <a:pt x="9853" y="2007"/>
                  </a:cubicBezTo>
                  <a:lnTo>
                    <a:pt x="9853" y="2007"/>
                  </a:lnTo>
                  <a:cubicBezTo>
                    <a:pt x="9810" y="2172"/>
                    <a:pt x="9768" y="2336"/>
                    <a:pt x="9726" y="2500"/>
                  </a:cubicBezTo>
                  <a:cubicBezTo>
                    <a:pt x="9668" y="2685"/>
                    <a:pt x="9820" y="2804"/>
                    <a:pt x="9968" y="2804"/>
                  </a:cubicBezTo>
                  <a:cubicBezTo>
                    <a:pt x="10067" y="2804"/>
                    <a:pt x="10164" y="2751"/>
                    <a:pt x="10196" y="2629"/>
                  </a:cubicBezTo>
                  <a:cubicBezTo>
                    <a:pt x="10340" y="2062"/>
                    <a:pt x="10503" y="1498"/>
                    <a:pt x="10647" y="931"/>
                  </a:cubicBezTo>
                  <a:cubicBezTo>
                    <a:pt x="10699" y="754"/>
                    <a:pt x="10563" y="637"/>
                    <a:pt x="10417" y="637"/>
                  </a:cubicBezTo>
                  <a:cubicBezTo>
                    <a:pt x="10337" y="637"/>
                    <a:pt x="10253" y="673"/>
                    <a:pt x="10196" y="753"/>
                  </a:cubicBezTo>
                  <a:cubicBezTo>
                    <a:pt x="9727" y="1395"/>
                    <a:pt x="9224" y="2020"/>
                    <a:pt x="8682" y="2619"/>
                  </a:cubicBezTo>
                  <a:lnTo>
                    <a:pt x="8682" y="2619"/>
                  </a:lnTo>
                  <a:cubicBezTo>
                    <a:pt x="8663" y="2638"/>
                    <a:pt x="8644" y="2658"/>
                    <a:pt x="8627" y="2679"/>
                  </a:cubicBezTo>
                  <a:cubicBezTo>
                    <a:pt x="8606" y="2700"/>
                    <a:pt x="8588" y="2724"/>
                    <a:pt x="8575" y="2749"/>
                  </a:cubicBezTo>
                  <a:lnTo>
                    <a:pt x="8575" y="2749"/>
                  </a:lnTo>
                  <a:cubicBezTo>
                    <a:pt x="8310" y="2768"/>
                    <a:pt x="8055" y="2792"/>
                    <a:pt x="7800" y="2792"/>
                  </a:cubicBezTo>
                  <a:cubicBezTo>
                    <a:pt x="7656" y="2796"/>
                    <a:pt x="7512" y="2798"/>
                    <a:pt x="7367" y="2798"/>
                  </a:cubicBezTo>
                  <a:cubicBezTo>
                    <a:pt x="7170" y="2798"/>
                    <a:pt x="6971" y="2794"/>
                    <a:pt x="6773" y="2787"/>
                  </a:cubicBezTo>
                  <a:lnTo>
                    <a:pt x="6773" y="2787"/>
                  </a:lnTo>
                  <a:cubicBezTo>
                    <a:pt x="6849" y="2733"/>
                    <a:pt x="6922" y="2675"/>
                    <a:pt x="6992" y="2613"/>
                  </a:cubicBezTo>
                  <a:cubicBezTo>
                    <a:pt x="7136" y="2469"/>
                    <a:pt x="7023" y="2194"/>
                    <a:pt x="6813" y="2194"/>
                  </a:cubicBezTo>
                  <a:cubicBezTo>
                    <a:pt x="6438" y="2206"/>
                    <a:pt x="6114" y="2394"/>
                    <a:pt x="5916" y="2692"/>
                  </a:cubicBezTo>
                  <a:lnTo>
                    <a:pt x="5916" y="2692"/>
                  </a:lnTo>
                  <a:cubicBezTo>
                    <a:pt x="5663" y="2786"/>
                    <a:pt x="5394" y="2836"/>
                    <a:pt x="5125" y="2836"/>
                  </a:cubicBezTo>
                  <a:cubicBezTo>
                    <a:pt x="5056" y="2836"/>
                    <a:pt x="4988" y="2833"/>
                    <a:pt x="4920" y="2827"/>
                  </a:cubicBezTo>
                  <a:lnTo>
                    <a:pt x="4920" y="2827"/>
                  </a:lnTo>
                  <a:cubicBezTo>
                    <a:pt x="4972" y="2662"/>
                    <a:pt x="5046" y="2505"/>
                    <a:pt x="5139" y="2361"/>
                  </a:cubicBezTo>
                  <a:lnTo>
                    <a:pt x="5139" y="2361"/>
                  </a:lnTo>
                  <a:cubicBezTo>
                    <a:pt x="5211" y="2283"/>
                    <a:pt x="5279" y="2200"/>
                    <a:pt x="5341" y="2112"/>
                  </a:cubicBezTo>
                  <a:cubicBezTo>
                    <a:pt x="5449" y="1928"/>
                    <a:pt x="5276" y="1737"/>
                    <a:pt x="5107" y="1737"/>
                  </a:cubicBezTo>
                  <a:cubicBezTo>
                    <a:pt x="5052" y="1737"/>
                    <a:pt x="4997" y="1757"/>
                    <a:pt x="4953" y="1805"/>
                  </a:cubicBezTo>
                  <a:cubicBezTo>
                    <a:pt x="4878" y="1888"/>
                    <a:pt x="4809" y="1975"/>
                    <a:pt x="4747" y="2067"/>
                  </a:cubicBezTo>
                  <a:lnTo>
                    <a:pt x="4747" y="2067"/>
                  </a:lnTo>
                  <a:cubicBezTo>
                    <a:pt x="4419" y="2412"/>
                    <a:pt x="3941" y="2611"/>
                    <a:pt x="3465" y="2611"/>
                  </a:cubicBezTo>
                  <a:cubicBezTo>
                    <a:pt x="3393" y="2611"/>
                    <a:pt x="3322" y="2607"/>
                    <a:pt x="3252" y="2598"/>
                  </a:cubicBezTo>
                  <a:cubicBezTo>
                    <a:pt x="3189" y="2598"/>
                    <a:pt x="3108" y="2582"/>
                    <a:pt x="3042" y="2547"/>
                  </a:cubicBezTo>
                  <a:cubicBezTo>
                    <a:pt x="2995" y="2547"/>
                    <a:pt x="2960" y="2532"/>
                    <a:pt x="2929" y="2516"/>
                  </a:cubicBezTo>
                  <a:lnTo>
                    <a:pt x="2898" y="2516"/>
                  </a:lnTo>
                  <a:cubicBezTo>
                    <a:pt x="2832" y="2500"/>
                    <a:pt x="2863" y="2500"/>
                    <a:pt x="2879" y="2500"/>
                  </a:cubicBezTo>
                  <a:cubicBezTo>
                    <a:pt x="2863" y="2469"/>
                    <a:pt x="2898" y="2388"/>
                    <a:pt x="2898" y="2337"/>
                  </a:cubicBezTo>
                  <a:cubicBezTo>
                    <a:pt x="2929" y="2275"/>
                    <a:pt x="2945" y="2194"/>
                    <a:pt x="2976" y="2128"/>
                  </a:cubicBezTo>
                  <a:cubicBezTo>
                    <a:pt x="3123" y="1836"/>
                    <a:pt x="3333" y="1576"/>
                    <a:pt x="3527" y="1320"/>
                  </a:cubicBezTo>
                  <a:cubicBezTo>
                    <a:pt x="3753" y="1013"/>
                    <a:pt x="3966" y="687"/>
                    <a:pt x="4028" y="298"/>
                  </a:cubicBezTo>
                  <a:lnTo>
                    <a:pt x="4028" y="298"/>
                  </a:lnTo>
                  <a:cubicBezTo>
                    <a:pt x="4028" y="298"/>
                    <a:pt x="4028" y="298"/>
                    <a:pt x="4028" y="298"/>
                  </a:cubicBezTo>
                  <a:cubicBezTo>
                    <a:pt x="4049" y="115"/>
                    <a:pt x="3919" y="1"/>
                    <a:pt x="3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682575" y="1973875"/>
              <a:ext cx="203800" cy="204300"/>
            </a:xfrm>
            <a:custGeom>
              <a:avLst/>
              <a:gdLst/>
              <a:ahLst/>
              <a:cxnLst/>
              <a:rect l="l" t="t" r="r" b="b"/>
              <a:pathLst>
                <a:path w="8152" h="8172" extrusionOk="0">
                  <a:moveTo>
                    <a:pt x="2081" y="4465"/>
                  </a:moveTo>
                  <a:lnTo>
                    <a:pt x="2081" y="4465"/>
                  </a:lnTo>
                  <a:cubicBezTo>
                    <a:pt x="1805" y="5094"/>
                    <a:pt x="1501" y="5710"/>
                    <a:pt x="1166" y="6310"/>
                  </a:cubicBezTo>
                  <a:cubicBezTo>
                    <a:pt x="972" y="6653"/>
                    <a:pt x="763" y="6992"/>
                    <a:pt x="526" y="7303"/>
                  </a:cubicBezTo>
                  <a:lnTo>
                    <a:pt x="526" y="7303"/>
                  </a:lnTo>
                  <a:cubicBezTo>
                    <a:pt x="587" y="6196"/>
                    <a:pt x="1266" y="5222"/>
                    <a:pt x="2081" y="4465"/>
                  </a:cubicBezTo>
                  <a:close/>
                  <a:moveTo>
                    <a:pt x="3710" y="1"/>
                  </a:moveTo>
                  <a:cubicBezTo>
                    <a:pt x="3615" y="1"/>
                    <a:pt x="3520" y="54"/>
                    <a:pt x="3481" y="177"/>
                  </a:cubicBezTo>
                  <a:cubicBezTo>
                    <a:pt x="3481" y="177"/>
                    <a:pt x="3481" y="177"/>
                    <a:pt x="3481" y="177"/>
                  </a:cubicBezTo>
                  <a:lnTo>
                    <a:pt x="3481" y="177"/>
                  </a:lnTo>
                  <a:cubicBezTo>
                    <a:pt x="3155" y="1214"/>
                    <a:pt x="2638" y="2200"/>
                    <a:pt x="1974" y="3059"/>
                  </a:cubicBezTo>
                  <a:cubicBezTo>
                    <a:pt x="1892" y="3156"/>
                    <a:pt x="1877" y="3299"/>
                    <a:pt x="1974" y="3397"/>
                  </a:cubicBezTo>
                  <a:cubicBezTo>
                    <a:pt x="2018" y="3440"/>
                    <a:pt x="2090" y="3470"/>
                    <a:pt x="2160" y="3470"/>
                  </a:cubicBezTo>
                  <a:cubicBezTo>
                    <a:pt x="2220" y="3470"/>
                    <a:pt x="2278" y="3448"/>
                    <a:pt x="2316" y="3397"/>
                  </a:cubicBezTo>
                  <a:cubicBezTo>
                    <a:pt x="2453" y="3222"/>
                    <a:pt x="2585" y="3043"/>
                    <a:pt x="2711" y="2861"/>
                  </a:cubicBezTo>
                  <a:lnTo>
                    <a:pt x="2711" y="2861"/>
                  </a:lnTo>
                  <a:cubicBezTo>
                    <a:pt x="2634" y="3079"/>
                    <a:pt x="2555" y="3296"/>
                    <a:pt x="2472" y="3512"/>
                  </a:cubicBezTo>
                  <a:lnTo>
                    <a:pt x="2472" y="3512"/>
                  </a:lnTo>
                  <a:cubicBezTo>
                    <a:pt x="1444" y="4293"/>
                    <a:pt x="541" y="5230"/>
                    <a:pt x="179" y="6504"/>
                  </a:cubicBezTo>
                  <a:cubicBezTo>
                    <a:pt x="32" y="6989"/>
                    <a:pt x="1" y="7490"/>
                    <a:pt x="82" y="7991"/>
                  </a:cubicBezTo>
                  <a:cubicBezTo>
                    <a:pt x="92" y="8113"/>
                    <a:pt x="203" y="8172"/>
                    <a:pt x="312" y="8172"/>
                  </a:cubicBezTo>
                  <a:cubicBezTo>
                    <a:pt x="378" y="8172"/>
                    <a:pt x="444" y="8150"/>
                    <a:pt x="486" y="8108"/>
                  </a:cubicBezTo>
                  <a:cubicBezTo>
                    <a:pt x="1247" y="7296"/>
                    <a:pt x="1764" y="6294"/>
                    <a:pt x="2219" y="5307"/>
                  </a:cubicBezTo>
                  <a:cubicBezTo>
                    <a:pt x="2451" y="4818"/>
                    <a:pt x="2668" y="4322"/>
                    <a:pt x="2869" y="3819"/>
                  </a:cubicBezTo>
                  <a:lnTo>
                    <a:pt x="2869" y="3819"/>
                  </a:lnTo>
                  <a:cubicBezTo>
                    <a:pt x="3106" y="3640"/>
                    <a:pt x="3353" y="3474"/>
                    <a:pt x="3599" y="3310"/>
                  </a:cubicBezTo>
                  <a:lnTo>
                    <a:pt x="3599" y="3310"/>
                  </a:lnTo>
                  <a:cubicBezTo>
                    <a:pt x="3606" y="3377"/>
                    <a:pt x="3615" y="3443"/>
                    <a:pt x="3625" y="3509"/>
                  </a:cubicBezTo>
                  <a:cubicBezTo>
                    <a:pt x="3635" y="3664"/>
                    <a:pt x="3743" y="3749"/>
                    <a:pt x="3861" y="3749"/>
                  </a:cubicBezTo>
                  <a:cubicBezTo>
                    <a:pt x="3917" y="3749"/>
                    <a:pt x="3977" y="3730"/>
                    <a:pt x="4028" y="3688"/>
                  </a:cubicBezTo>
                  <a:cubicBezTo>
                    <a:pt x="4146" y="3596"/>
                    <a:pt x="4252" y="3494"/>
                    <a:pt x="4345" y="3382"/>
                  </a:cubicBezTo>
                  <a:lnTo>
                    <a:pt x="4345" y="3382"/>
                  </a:lnTo>
                  <a:cubicBezTo>
                    <a:pt x="4383" y="3405"/>
                    <a:pt x="4426" y="3418"/>
                    <a:pt x="4469" y="3418"/>
                  </a:cubicBezTo>
                  <a:cubicBezTo>
                    <a:pt x="4508" y="3418"/>
                    <a:pt x="4546" y="3407"/>
                    <a:pt x="4580" y="3381"/>
                  </a:cubicBezTo>
                  <a:cubicBezTo>
                    <a:pt x="4618" y="3349"/>
                    <a:pt x="4654" y="3319"/>
                    <a:pt x="4689" y="3291"/>
                  </a:cubicBezTo>
                  <a:lnTo>
                    <a:pt x="4689" y="3291"/>
                  </a:lnTo>
                  <a:cubicBezTo>
                    <a:pt x="4988" y="3598"/>
                    <a:pt x="5391" y="3838"/>
                    <a:pt x="5799" y="3838"/>
                  </a:cubicBezTo>
                  <a:cubicBezTo>
                    <a:pt x="5993" y="3838"/>
                    <a:pt x="6188" y="3784"/>
                    <a:pt x="6374" y="3657"/>
                  </a:cubicBezTo>
                  <a:cubicBezTo>
                    <a:pt x="6650" y="3478"/>
                    <a:pt x="6844" y="3187"/>
                    <a:pt x="6992" y="2895"/>
                  </a:cubicBezTo>
                  <a:cubicBezTo>
                    <a:pt x="7020" y="2836"/>
                    <a:pt x="7048" y="2777"/>
                    <a:pt x="7076" y="2718"/>
                  </a:cubicBezTo>
                  <a:lnTo>
                    <a:pt x="7076" y="2718"/>
                  </a:lnTo>
                  <a:cubicBezTo>
                    <a:pt x="7076" y="2817"/>
                    <a:pt x="7161" y="2917"/>
                    <a:pt x="7268" y="2942"/>
                  </a:cubicBezTo>
                  <a:cubicBezTo>
                    <a:pt x="7292" y="2951"/>
                    <a:pt x="7315" y="2956"/>
                    <a:pt x="7338" y="2956"/>
                  </a:cubicBezTo>
                  <a:cubicBezTo>
                    <a:pt x="7436" y="2956"/>
                    <a:pt x="7518" y="2874"/>
                    <a:pt x="7559" y="2783"/>
                  </a:cubicBezTo>
                  <a:cubicBezTo>
                    <a:pt x="7881" y="1990"/>
                    <a:pt x="8076" y="1148"/>
                    <a:pt x="8142" y="289"/>
                  </a:cubicBezTo>
                  <a:cubicBezTo>
                    <a:pt x="8151" y="150"/>
                    <a:pt x="8013" y="54"/>
                    <a:pt x="7882" y="54"/>
                  </a:cubicBezTo>
                  <a:cubicBezTo>
                    <a:pt x="7802" y="54"/>
                    <a:pt x="7724" y="91"/>
                    <a:pt x="7687" y="177"/>
                  </a:cubicBezTo>
                  <a:cubicBezTo>
                    <a:pt x="7478" y="612"/>
                    <a:pt x="7283" y="1066"/>
                    <a:pt x="7074" y="1505"/>
                  </a:cubicBezTo>
                  <a:cubicBezTo>
                    <a:pt x="6895" y="1924"/>
                    <a:pt x="6716" y="2344"/>
                    <a:pt x="6507" y="2748"/>
                  </a:cubicBezTo>
                  <a:cubicBezTo>
                    <a:pt x="6359" y="3024"/>
                    <a:pt x="6149" y="3330"/>
                    <a:pt x="5827" y="3350"/>
                  </a:cubicBezTo>
                  <a:cubicBezTo>
                    <a:pt x="5817" y="3350"/>
                    <a:pt x="5806" y="3351"/>
                    <a:pt x="5796" y="3351"/>
                  </a:cubicBezTo>
                  <a:cubicBezTo>
                    <a:pt x="5451" y="3351"/>
                    <a:pt x="5141" y="3097"/>
                    <a:pt x="4937" y="2829"/>
                  </a:cubicBezTo>
                  <a:cubicBezTo>
                    <a:pt x="4892" y="2763"/>
                    <a:pt x="4809" y="2704"/>
                    <a:pt x="4725" y="2704"/>
                  </a:cubicBezTo>
                  <a:cubicBezTo>
                    <a:pt x="4720" y="2704"/>
                    <a:pt x="4714" y="2704"/>
                    <a:pt x="4708" y="2705"/>
                  </a:cubicBezTo>
                  <a:lnTo>
                    <a:pt x="4708" y="2705"/>
                  </a:lnTo>
                  <a:lnTo>
                    <a:pt x="4708" y="2701"/>
                  </a:lnTo>
                  <a:cubicBezTo>
                    <a:pt x="4708" y="2544"/>
                    <a:pt x="4596" y="2468"/>
                    <a:pt x="4477" y="2468"/>
                  </a:cubicBezTo>
                  <a:cubicBezTo>
                    <a:pt x="4374" y="2468"/>
                    <a:pt x="4268" y="2524"/>
                    <a:pt x="4223" y="2635"/>
                  </a:cubicBezTo>
                  <a:cubicBezTo>
                    <a:pt x="4185" y="2748"/>
                    <a:pt x="4133" y="2852"/>
                    <a:pt x="4069" y="2948"/>
                  </a:cubicBezTo>
                  <a:lnTo>
                    <a:pt x="4069" y="2948"/>
                  </a:lnTo>
                  <a:cubicBezTo>
                    <a:pt x="4067" y="2925"/>
                    <a:pt x="4065" y="2903"/>
                    <a:pt x="4063" y="2880"/>
                  </a:cubicBezTo>
                  <a:cubicBezTo>
                    <a:pt x="4048" y="2753"/>
                    <a:pt x="3928" y="2639"/>
                    <a:pt x="3801" y="2639"/>
                  </a:cubicBezTo>
                  <a:cubicBezTo>
                    <a:pt x="3764" y="2639"/>
                    <a:pt x="3726" y="2648"/>
                    <a:pt x="3691" y="2670"/>
                  </a:cubicBezTo>
                  <a:cubicBezTo>
                    <a:pt x="3519" y="2781"/>
                    <a:pt x="3346" y="2895"/>
                    <a:pt x="3173" y="3011"/>
                  </a:cubicBezTo>
                  <a:lnTo>
                    <a:pt x="3173" y="3011"/>
                  </a:lnTo>
                  <a:cubicBezTo>
                    <a:pt x="3275" y="2726"/>
                    <a:pt x="3371" y="2439"/>
                    <a:pt x="3461" y="2150"/>
                  </a:cubicBezTo>
                  <a:cubicBezTo>
                    <a:pt x="3656" y="1536"/>
                    <a:pt x="3819" y="922"/>
                    <a:pt x="3947" y="305"/>
                  </a:cubicBezTo>
                  <a:lnTo>
                    <a:pt x="3947" y="305"/>
                  </a:lnTo>
                  <a:cubicBezTo>
                    <a:pt x="3947" y="305"/>
                    <a:pt x="3947" y="305"/>
                    <a:pt x="3947" y="305"/>
                  </a:cubicBezTo>
                  <a:cubicBezTo>
                    <a:pt x="3996" y="121"/>
                    <a:pt x="3853" y="1"/>
                    <a:pt x="3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923675" y="2031275"/>
              <a:ext cx="33625" cy="26725"/>
            </a:xfrm>
            <a:custGeom>
              <a:avLst/>
              <a:gdLst/>
              <a:ahLst/>
              <a:cxnLst/>
              <a:rect l="l" t="t" r="r" b="b"/>
              <a:pathLst>
                <a:path w="1345" h="1069" extrusionOk="0">
                  <a:moveTo>
                    <a:pt x="963" y="548"/>
                  </a:moveTo>
                  <a:cubicBezTo>
                    <a:pt x="962" y="549"/>
                    <a:pt x="962" y="549"/>
                    <a:pt x="961" y="549"/>
                  </a:cubicBezTo>
                  <a:lnTo>
                    <a:pt x="956" y="549"/>
                  </a:lnTo>
                  <a:cubicBezTo>
                    <a:pt x="958" y="549"/>
                    <a:pt x="960" y="549"/>
                    <a:pt x="963" y="548"/>
                  </a:cubicBezTo>
                  <a:close/>
                  <a:moveTo>
                    <a:pt x="1097" y="563"/>
                  </a:moveTo>
                  <a:cubicBezTo>
                    <a:pt x="1097" y="563"/>
                    <a:pt x="1097" y="563"/>
                    <a:pt x="1098" y="564"/>
                  </a:cubicBezTo>
                  <a:lnTo>
                    <a:pt x="1098" y="564"/>
                  </a:lnTo>
                  <a:cubicBezTo>
                    <a:pt x="1098" y="564"/>
                    <a:pt x="1099" y="565"/>
                    <a:pt x="1100" y="565"/>
                  </a:cubicBezTo>
                  <a:lnTo>
                    <a:pt x="1100" y="565"/>
                  </a:lnTo>
                  <a:cubicBezTo>
                    <a:pt x="1099" y="565"/>
                    <a:pt x="1098" y="564"/>
                    <a:pt x="1097" y="563"/>
                  </a:cubicBezTo>
                  <a:close/>
                  <a:moveTo>
                    <a:pt x="931" y="565"/>
                  </a:moveTo>
                  <a:cubicBezTo>
                    <a:pt x="929" y="566"/>
                    <a:pt x="927" y="567"/>
                    <a:pt x="925" y="568"/>
                  </a:cubicBezTo>
                  <a:lnTo>
                    <a:pt x="914" y="568"/>
                  </a:lnTo>
                  <a:cubicBezTo>
                    <a:pt x="914" y="568"/>
                    <a:pt x="914" y="568"/>
                    <a:pt x="915" y="568"/>
                  </a:cubicBezTo>
                  <a:lnTo>
                    <a:pt x="915" y="568"/>
                  </a:lnTo>
                  <a:cubicBezTo>
                    <a:pt x="921" y="567"/>
                    <a:pt x="926" y="566"/>
                    <a:pt x="931" y="565"/>
                  </a:cubicBezTo>
                  <a:close/>
                  <a:moveTo>
                    <a:pt x="314" y="0"/>
                  </a:moveTo>
                  <a:cubicBezTo>
                    <a:pt x="306" y="0"/>
                    <a:pt x="299" y="0"/>
                    <a:pt x="292" y="1"/>
                  </a:cubicBezTo>
                  <a:cubicBezTo>
                    <a:pt x="164" y="1"/>
                    <a:pt x="67" y="98"/>
                    <a:pt x="51" y="242"/>
                  </a:cubicBezTo>
                  <a:cubicBezTo>
                    <a:pt x="32" y="436"/>
                    <a:pt x="32" y="631"/>
                    <a:pt x="16" y="825"/>
                  </a:cubicBezTo>
                  <a:cubicBezTo>
                    <a:pt x="1" y="922"/>
                    <a:pt x="82" y="1003"/>
                    <a:pt x="164" y="1054"/>
                  </a:cubicBezTo>
                  <a:cubicBezTo>
                    <a:pt x="194" y="1064"/>
                    <a:pt x="225" y="1069"/>
                    <a:pt x="255" y="1069"/>
                  </a:cubicBezTo>
                  <a:cubicBezTo>
                    <a:pt x="320" y="1069"/>
                    <a:pt x="384" y="1044"/>
                    <a:pt x="440" y="988"/>
                  </a:cubicBezTo>
                  <a:cubicBezTo>
                    <a:pt x="517" y="915"/>
                    <a:pt x="599" y="844"/>
                    <a:pt x="681" y="772"/>
                  </a:cubicBezTo>
                  <a:lnTo>
                    <a:pt x="681" y="772"/>
                  </a:lnTo>
                  <a:cubicBezTo>
                    <a:pt x="685" y="785"/>
                    <a:pt x="691" y="797"/>
                    <a:pt x="696" y="809"/>
                  </a:cubicBezTo>
                  <a:cubicBezTo>
                    <a:pt x="756" y="939"/>
                    <a:pt x="891" y="1026"/>
                    <a:pt x="1030" y="1026"/>
                  </a:cubicBezTo>
                  <a:cubicBezTo>
                    <a:pt x="1081" y="1026"/>
                    <a:pt x="1133" y="1014"/>
                    <a:pt x="1182" y="988"/>
                  </a:cubicBezTo>
                  <a:cubicBezTo>
                    <a:pt x="1279" y="922"/>
                    <a:pt x="1345" y="763"/>
                    <a:pt x="1263" y="646"/>
                  </a:cubicBezTo>
                  <a:cubicBezTo>
                    <a:pt x="1236" y="600"/>
                    <a:pt x="1196" y="565"/>
                    <a:pt x="1150" y="545"/>
                  </a:cubicBezTo>
                  <a:lnTo>
                    <a:pt x="1150" y="545"/>
                  </a:lnTo>
                  <a:cubicBezTo>
                    <a:pt x="1150" y="541"/>
                    <a:pt x="1151" y="537"/>
                    <a:pt x="1151" y="533"/>
                  </a:cubicBezTo>
                  <a:cubicBezTo>
                    <a:pt x="1151" y="471"/>
                    <a:pt x="1151" y="421"/>
                    <a:pt x="1135" y="374"/>
                  </a:cubicBezTo>
                  <a:cubicBezTo>
                    <a:pt x="1119" y="227"/>
                    <a:pt x="1022" y="129"/>
                    <a:pt x="890" y="83"/>
                  </a:cubicBezTo>
                  <a:cubicBezTo>
                    <a:pt x="871" y="75"/>
                    <a:pt x="851" y="71"/>
                    <a:pt x="831" y="71"/>
                  </a:cubicBezTo>
                  <a:cubicBezTo>
                    <a:pt x="765" y="71"/>
                    <a:pt x="697" y="109"/>
                    <a:pt x="650" y="145"/>
                  </a:cubicBezTo>
                  <a:cubicBezTo>
                    <a:pt x="611" y="177"/>
                    <a:pt x="574" y="210"/>
                    <a:pt x="537" y="242"/>
                  </a:cubicBezTo>
                  <a:lnTo>
                    <a:pt x="537" y="242"/>
                  </a:lnTo>
                  <a:cubicBezTo>
                    <a:pt x="537" y="242"/>
                    <a:pt x="537" y="242"/>
                    <a:pt x="537" y="242"/>
                  </a:cubicBezTo>
                  <a:cubicBezTo>
                    <a:pt x="552" y="121"/>
                    <a:pt x="435"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010700" y="1992850"/>
              <a:ext cx="23500" cy="59250"/>
            </a:xfrm>
            <a:custGeom>
              <a:avLst/>
              <a:gdLst/>
              <a:ahLst/>
              <a:cxnLst/>
              <a:rect l="l" t="t" r="r" b="b"/>
              <a:pathLst>
                <a:path w="940" h="2370" extrusionOk="0">
                  <a:moveTo>
                    <a:pt x="695" y="0"/>
                  </a:moveTo>
                  <a:cubicBezTo>
                    <a:pt x="552" y="0"/>
                    <a:pt x="454" y="113"/>
                    <a:pt x="435" y="241"/>
                  </a:cubicBezTo>
                  <a:cubicBezTo>
                    <a:pt x="404" y="859"/>
                    <a:pt x="260" y="1472"/>
                    <a:pt x="47" y="2055"/>
                  </a:cubicBezTo>
                  <a:cubicBezTo>
                    <a:pt x="0" y="2183"/>
                    <a:pt x="97" y="2331"/>
                    <a:pt x="210" y="2362"/>
                  </a:cubicBezTo>
                  <a:cubicBezTo>
                    <a:pt x="233" y="2367"/>
                    <a:pt x="255" y="2370"/>
                    <a:pt x="277" y="2370"/>
                  </a:cubicBezTo>
                  <a:cubicBezTo>
                    <a:pt x="391" y="2370"/>
                    <a:pt x="477" y="2294"/>
                    <a:pt x="517" y="2183"/>
                  </a:cubicBezTo>
                  <a:cubicBezTo>
                    <a:pt x="746" y="1569"/>
                    <a:pt x="889" y="905"/>
                    <a:pt x="940" y="241"/>
                  </a:cubicBezTo>
                  <a:cubicBezTo>
                    <a:pt x="940" y="113"/>
                    <a:pt x="808"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990500" y="2003675"/>
              <a:ext cx="119350" cy="49025"/>
            </a:xfrm>
            <a:custGeom>
              <a:avLst/>
              <a:gdLst/>
              <a:ahLst/>
              <a:cxnLst/>
              <a:rect l="l" t="t" r="r" b="b"/>
              <a:pathLst>
                <a:path w="4774" h="1961" extrusionOk="0">
                  <a:moveTo>
                    <a:pt x="2727" y="1187"/>
                  </a:moveTo>
                  <a:cubicBezTo>
                    <a:pt x="2730" y="1187"/>
                    <a:pt x="2734" y="1190"/>
                    <a:pt x="2734" y="1201"/>
                  </a:cubicBezTo>
                  <a:lnTo>
                    <a:pt x="2734" y="1201"/>
                  </a:lnTo>
                  <a:cubicBezTo>
                    <a:pt x="2718" y="1197"/>
                    <a:pt x="2722" y="1187"/>
                    <a:pt x="2727" y="1187"/>
                  </a:cubicBezTo>
                  <a:close/>
                  <a:moveTo>
                    <a:pt x="2150" y="1"/>
                  </a:moveTo>
                  <a:cubicBezTo>
                    <a:pt x="2140" y="1"/>
                    <a:pt x="2128" y="1"/>
                    <a:pt x="2117" y="2"/>
                  </a:cubicBezTo>
                  <a:cubicBezTo>
                    <a:pt x="1958" y="22"/>
                    <a:pt x="1795" y="53"/>
                    <a:pt x="1631" y="99"/>
                  </a:cubicBezTo>
                  <a:cubicBezTo>
                    <a:pt x="1033" y="262"/>
                    <a:pt x="486" y="620"/>
                    <a:pt x="97" y="1105"/>
                  </a:cubicBezTo>
                  <a:cubicBezTo>
                    <a:pt x="16" y="1202"/>
                    <a:pt x="0" y="1346"/>
                    <a:pt x="97" y="1443"/>
                  </a:cubicBezTo>
                  <a:cubicBezTo>
                    <a:pt x="148" y="1486"/>
                    <a:pt x="220" y="1510"/>
                    <a:pt x="288" y="1510"/>
                  </a:cubicBezTo>
                  <a:cubicBezTo>
                    <a:pt x="351" y="1510"/>
                    <a:pt x="412" y="1490"/>
                    <a:pt x="451" y="1443"/>
                  </a:cubicBezTo>
                  <a:cubicBezTo>
                    <a:pt x="660" y="1167"/>
                    <a:pt x="936" y="942"/>
                    <a:pt x="1227" y="779"/>
                  </a:cubicBezTo>
                  <a:cubicBezTo>
                    <a:pt x="1375" y="701"/>
                    <a:pt x="1534" y="635"/>
                    <a:pt x="1697" y="585"/>
                  </a:cubicBezTo>
                  <a:cubicBezTo>
                    <a:pt x="1779" y="569"/>
                    <a:pt x="1861" y="538"/>
                    <a:pt x="1958" y="523"/>
                  </a:cubicBezTo>
                  <a:cubicBezTo>
                    <a:pt x="1974" y="523"/>
                    <a:pt x="1996" y="517"/>
                    <a:pt x="2019" y="510"/>
                  </a:cubicBezTo>
                  <a:lnTo>
                    <a:pt x="2019" y="510"/>
                  </a:lnTo>
                  <a:cubicBezTo>
                    <a:pt x="2020" y="536"/>
                    <a:pt x="2020" y="561"/>
                    <a:pt x="2020" y="585"/>
                  </a:cubicBezTo>
                  <a:lnTo>
                    <a:pt x="2020" y="876"/>
                  </a:lnTo>
                  <a:cubicBezTo>
                    <a:pt x="2020" y="1070"/>
                    <a:pt x="2039" y="1265"/>
                    <a:pt x="2039" y="1459"/>
                  </a:cubicBezTo>
                  <a:cubicBezTo>
                    <a:pt x="2039" y="1617"/>
                    <a:pt x="2158" y="1703"/>
                    <a:pt x="2280" y="1703"/>
                  </a:cubicBezTo>
                  <a:cubicBezTo>
                    <a:pt x="2359" y="1703"/>
                    <a:pt x="2439" y="1667"/>
                    <a:pt x="2490" y="1591"/>
                  </a:cubicBezTo>
                  <a:cubicBezTo>
                    <a:pt x="2540" y="1509"/>
                    <a:pt x="2602" y="1443"/>
                    <a:pt x="2668" y="1362"/>
                  </a:cubicBezTo>
                  <a:cubicBezTo>
                    <a:pt x="2690" y="1342"/>
                    <a:pt x="2717" y="1313"/>
                    <a:pt x="2746" y="1285"/>
                  </a:cubicBezTo>
                  <a:lnTo>
                    <a:pt x="2746" y="1285"/>
                  </a:lnTo>
                  <a:cubicBezTo>
                    <a:pt x="2749" y="1291"/>
                    <a:pt x="2750" y="1296"/>
                    <a:pt x="2750" y="1300"/>
                  </a:cubicBezTo>
                  <a:cubicBezTo>
                    <a:pt x="2766" y="1381"/>
                    <a:pt x="2781" y="1443"/>
                    <a:pt x="2832" y="1525"/>
                  </a:cubicBezTo>
                  <a:cubicBezTo>
                    <a:pt x="2913" y="1653"/>
                    <a:pt x="3057" y="1750"/>
                    <a:pt x="3204" y="1750"/>
                  </a:cubicBezTo>
                  <a:cubicBezTo>
                    <a:pt x="3231" y="1750"/>
                    <a:pt x="3257" y="1747"/>
                    <a:pt x="3281" y="1741"/>
                  </a:cubicBezTo>
                  <a:lnTo>
                    <a:pt x="3281" y="1741"/>
                  </a:lnTo>
                  <a:cubicBezTo>
                    <a:pt x="3331" y="1824"/>
                    <a:pt x="3410" y="1889"/>
                    <a:pt x="3511" y="1929"/>
                  </a:cubicBezTo>
                  <a:cubicBezTo>
                    <a:pt x="3579" y="1951"/>
                    <a:pt x="3646" y="1960"/>
                    <a:pt x="3710" y="1960"/>
                  </a:cubicBezTo>
                  <a:cubicBezTo>
                    <a:pt x="3957" y="1960"/>
                    <a:pt x="4186" y="1831"/>
                    <a:pt x="4434" y="1831"/>
                  </a:cubicBezTo>
                  <a:cubicBezTo>
                    <a:pt x="4445" y="1831"/>
                    <a:pt x="4456" y="1831"/>
                    <a:pt x="4467" y="1832"/>
                  </a:cubicBezTo>
                  <a:cubicBezTo>
                    <a:pt x="4774" y="1832"/>
                    <a:pt x="4774" y="1346"/>
                    <a:pt x="4467" y="1331"/>
                  </a:cubicBezTo>
                  <a:cubicBezTo>
                    <a:pt x="4222" y="1331"/>
                    <a:pt x="4028" y="1443"/>
                    <a:pt x="3803" y="1459"/>
                  </a:cubicBezTo>
                  <a:lnTo>
                    <a:pt x="3725" y="1459"/>
                  </a:lnTo>
                  <a:cubicBezTo>
                    <a:pt x="3728" y="1445"/>
                    <a:pt x="3731" y="1433"/>
                    <a:pt x="3737" y="1428"/>
                  </a:cubicBezTo>
                  <a:cubicBezTo>
                    <a:pt x="3768" y="1284"/>
                    <a:pt x="3818" y="1136"/>
                    <a:pt x="3849" y="993"/>
                  </a:cubicBezTo>
                  <a:cubicBezTo>
                    <a:pt x="3893" y="819"/>
                    <a:pt x="3736" y="675"/>
                    <a:pt x="3588" y="675"/>
                  </a:cubicBezTo>
                  <a:cubicBezTo>
                    <a:pt x="3513" y="675"/>
                    <a:pt x="3441" y="712"/>
                    <a:pt x="3399" y="798"/>
                  </a:cubicBezTo>
                  <a:lnTo>
                    <a:pt x="3251" y="1090"/>
                  </a:lnTo>
                  <a:cubicBezTo>
                    <a:pt x="3242" y="1104"/>
                    <a:pt x="3232" y="1118"/>
                    <a:pt x="3222" y="1132"/>
                  </a:cubicBezTo>
                  <a:lnTo>
                    <a:pt x="3222" y="1132"/>
                  </a:lnTo>
                  <a:cubicBezTo>
                    <a:pt x="3221" y="1127"/>
                    <a:pt x="3220" y="1123"/>
                    <a:pt x="3220" y="1121"/>
                  </a:cubicBezTo>
                  <a:cubicBezTo>
                    <a:pt x="3185" y="1024"/>
                    <a:pt x="3138" y="911"/>
                    <a:pt x="3072" y="845"/>
                  </a:cubicBezTo>
                  <a:cubicBezTo>
                    <a:pt x="2993" y="761"/>
                    <a:pt x="2907" y="726"/>
                    <a:pt x="2820" y="726"/>
                  </a:cubicBezTo>
                  <a:cubicBezTo>
                    <a:pt x="2719" y="726"/>
                    <a:pt x="2616" y="773"/>
                    <a:pt x="2519" y="843"/>
                  </a:cubicBezTo>
                  <a:lnTo>
                    <a:pt x="2519" y="843"/>
                  </a:lnTo>
                  <a:cubicBezTo>
                    <a:pt x="2514" y="670"/>
                    <a:pt x="2506" y="498"/>
                    <a:pt x="2490" y="328"/>
                  </a:cubicBezTo>
                  <a:cubicBezTo>
                    <a:pt x="2475" y="130"/>
                    <a:pt x="2346" y="1"/>
                    <a:pt x="2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159425" y="2015525"/>
              <a:ext cx="146675" cy="48775"/>
            </a:xfrm>
            <a:custGeom>
              <a:avLst/>
              <a:gdLst/>
              <a:ahLst/>
              <a:cxnLst/>
              <a:rect l="l" t="t" r="r" b="b"/>
              <a:pathLst>
                <a:path w="5867" h="1951" extrusionOk="0">
                  <a:moveTo>
                    <a:pt x="2943" y="0"/>
                  </a:moveTo>
                  <a:cubicBezTo>
                    <a:pt x="2835" y="0"/>
                    <a:pt x="2721" y="66"/>
                    <a:pt x="2678" y="177"/>
                  </a:cubicBezTo>
                  <a:cubicBezTo>
                    <a:pt x="2530" y="565"/>
                    <a:pt x="2320" y="954"/>
                    <a:pt x="2060" y="1276"/>
                  </a:cubicBezTo>
                  <a:cubicBezTo>
                    <a:pt x="2032" y="1322"/>
                    <a:pt x="2004" y="1351"/>
                    <a:pt x="1962" y="1394"/>
                  </a:cubicBezTo>
                  <a:lnTo>
                    <a:pt x="1962" y="1394"/>
                  </a:lnTo>
                  <a:cubicBezTo>
                    <a:pt x="1935" y="1354"/>
                    <a:pt x="1910" y="1316"/>
                    <a:pt x="1885" y="1276"/>
                  </a:cubicBezTo>
                  <a:cubicBezTo>
                    <a:pt x="1788" y="1082"/>
                    <a:pt x="1691" y="872"/>
                    <a:pt x="1609" y="662"/>
                  </a:cubicBezTo>
                  <a:cubicBezTo>
                    <a:pt x="1571" y="551"/>
                    <a:pt x="1469" y="488"/>
                    <a:pt x="1368" y="488"/>
                  </a:cubicBezTo>
                  <a:cubicBezTo>
                    <a:pt x="1293" y="488"/>
                    <a:pt x="1218" y="522"/>
                    <a:pt x="1171" y="596"/>
                  </a:cubicBezTo>
                  <a:cubicBezTo>
                    <a:pt x="1143" y="638"/>
                    <a:pt x="1115" y="680"/>
                    <a:pt x="1088" y="722"/>
                  </a:cubicBezTo>
                  <a:lnTo>
                    <a:pt x="1088" y="722"/>
                  </a:lnTo>
                  <a:cubicBezTo>
                    <a:pt x="1058" y="582"/>
                    <a:pt x="1026" y="443"/>
                    <a:pt x="992" y="305"/>
                  </a:cubicBezTo>
                  <a:cubicBezTo>
                    <a:pt x="979" y="197"/>
                    <a:pt x="864" y="122"/>
                    <a:pt x="758" y="122"/>
                  </a:cubicBezTo>
                  <a:cubicBezTo>
                    <a:pt x="738" y="122"/>
                    <a:pt x="719" y="125"/>
                    <a:pt x="701" y="130"/>
                  </a:cubicBezTo>
                  <a:cubicBezTo>
                    <a:pt x="606" y="161"/>
                    <a:pt x="520" y="205"/>
                    <a:pt x="442" y="259"/>
                  </a:cubicBezTo>
                  <a:lnTo>
                    <a:pt x="442" y="259"/>
                  </a:lnTo>
                  <a:cubicBezTo>
                    <a:pt x="415" y="249"/>
                    <a:pt x="388" y="243"/>
                    <a:pt x="363" y="243"/>
                  </a:cubicBezTo>
                  <a:cubicBezTo>
                    <a:pt x="215" y="243"/>
                    <a:pt x="118" y="356"/>
                    <a:pt x="118" y="484"/>
                  </a:cubicBezTo>
                  <a:cubicBezTo>
                    <a:pt x="109" y="551"/>
                    <a:pt x="102" y="618"/>
                    <a:pt x="96" y="685"/>
                  </a:cubicBezTo>
                  <a:lnTo>
                    <a:pt x="96" y="685"/>
                  </a:lnTo>
                  <a:cubicBezTo>
                    <a:pt x="19" y="867"/>
                    <a:pt x="1" y="1073"/>
                    <a:pt x="56" y="1276"/>
                  </a:cubicBezTo>
                  <a:cubicBezTo>
                    <a:pt x="92" y="1404"/>
                    <a:pt x="183" y="1461"/>
                    <a:pt x="277" y="1461"/>
                  </a:cubicBezTo>
                  <a:cubicBezTo>
                    <a:pt x="397" y="1461"/>
                    <a:pt x="522" y="1369"/>
                    <a:pt x="541" y="1214"/>
                  </a:cubicBezTo>
                  <a:cubicBezTo>
                    <a:pt x="550" y="1083"/>
                    <a:pt x="562" y="953"/>
                    <a:pt x="575" y="823"/>
                  </a:cubicBezTo>
                  <a:lnTo>
                    <a:pt x="575" y="823"/>
                  </a:lnTo>
                  <a:cubicBezTo>
                    <a:pt x="582" y="810"/>
                    <a:pt x="589" y="797"/>
                    <a:pt x="598" y="785"/>
                  </a:cubicBezTo>
                  <a:lnTo>
                    <a:pt x="598" y="785"/>
                  </a:lnTo>
                  <a:cubicBezTo>
                    <a:pt x="644" y="999"/>
                    <a:pt x="693" y="1215"/>
                    <a:pt x="736" y="1424"/>
                  </a:cubicBezTo>
                  <a:cubicBezTo>
                    <a:pt x="752" y="1546"/>
                    <a:pt x="851" y="1602"/>
                    <a:pt x="952" y="1602"/>
                  </a:cubicBezTo>
                  <a:cubicBezTo>
                    <a:pt x="1038" y="1602"/>
                    <a:pt x="1126" y="1562"/>
                    <a:pt x="1171" y="1490"/>
                  </a:cubicBezTo>
                  <a:cubicBezTo>
                    <a:pt x="1225" y="1411"/>
                    <a:pt x="1277" y="1333"/>
                    <a:pt x="1328" y="1255"/>
                  </a:cubicBezTo>
                  <a:lnTo>
                    <a:pt x="1328" y="1255"/>
                  </a:lnTo>
                  <a:cubicBezTo>
                    <a:pt x="1387" y="1379"/>
                    <a:pt x="1454" y="1500"/>
                    <a:pt x="1528" y="1618"/>
                  </a:cubicBezTo>
                  <a:cubicBezTo>
                    <a:pt x="1594" y="1746"/>
                    <a:pt x="1656" y="1859"/>
                    <a:pt x="1804" y="1925"/>
                  </a:cubicBezTo>
                  <a:cubicBezTo>
                    <a:pt x="1847" y="1943"/>
                    <a:pt x="1891" y="1951"/>
                    <a:pt x="1935" y="1951"/>
                  </a:cubicBezTo>
                  <a:cubicBezTo>
                    <a:pt x="2050" y="1951"/>
                    <a:pt x="2161" y="1894"/>
                    <a:pt x="2254" y="1812"/>
                  </a:cubicBezTo>
                  <a:cubicBezTo>
                    <a:pt x="2448" y="1618"/>
                    <a:pt x="2612" y="1358"/>
                    <a:pt x="2759" y="1132"/>
                  </a:cubicBezTo>
                  <a:cubicBezTo>
                    <a:pt x="2798" y="1068"/>
                    <a:pt x="2836" y="1003"/>
                    <a:pt x="2872" y="937"/>
                  </a:cubicBezTo>
                  <a:lnTo>
                    <a:pt x="2872" y="937"/>
                  </a:lnTo>
                  <a:cubicBezTo>
                    <a:pt x="3025" y="1302"/>
                    <a:pt x="3254" y="1636"/>
                    <a:pt x="3614" y="1812"/>
                  </a:cubicBezTo>
                  <a:cubicBezTo>
                    <a:pt x="3727" y="1864"/>
                    <a:pt x="3852" y="1901"/>
                    <a:pt x="3978" y="1901"/>
                  </a:cubicBezTo>
                  <a:cubicBezTo>
                    <a:pt x="4051" y="1901"/>
                    <a:pt x="4125" y="1889"/>
                    <a:pt x="4196" y="1859"/>
                  </a:cubicBezTo>
                  <a:cubicBezTo>
                    <a:pt x="4359" y="1781"/>
                    <a:pt x="4472" y="1618"/>
                    <a:pt x="4554" y="1455"/>
                  </a:cubicBezTo>
                  <a:cubicBezTo>
                    <a:pt x="4656" y="1232"/>
                    <a:pt x="4702" y="985"/>
                    <a:pt x="4684" y="747"/>
                  </a:cubicBezTo>
                  <a:lnTo>
                    <a:pt x="4684" y="747"/>
                  </a:lnTo>
                  <a:cubicBezTo>
                    <a:pt x="4970" y="752"/>
                    <a:pt x="5259" y="764"/>
                    <a:pt x="5556" y="775"/>
                  </a:cubicBezTo>
                  <a:cubicBezTo>
                    <a:pt x="5866" y="775"/>
                    <a:pt x="5866" y="290"/>
                    <a:pt x="5556" y="274"/>
                  </a:cubicBezTo>
                  <a:cubicBezTo>
                    <a:pt x="5152" y="274"/>
                    <a:pt x="4763" y="258"/>
                    <a:pt x="4375" y="243"/>
                  </a:cubicBezTo>
                  <a:cubicBezTo>
                    <a:pt x="4231" y="243"/>
                    <a:pt x="4084" y="402"/>
                    <a:pt x="4134" y="565"/>
                  </a:cubicBezTo>
                  <a:cubicBezTo>
                    <a:pt x="4216" y="775"/>
                    <a:pt x="4216" y="1004"/>
                    <a:pt x="4134" y="1198"/>
                  </a:cubicBezTo>
                  <a:cubicBezTo>
                    <a:pt x="4099" y="1261"/>
                    <a:pt x="4037" y="1408"/>
                    <a:pt x="3971" y="1408"/>
                  </a:cubicBezTo>
                  <a:cubicBezTo>
                    <a:pt x="3965" y="1409"/>
                    <a:pt x="3959" y="1410"/>
                    <a:pt x="3953" y="1410"/>
                  </a:cubicBezTo>
                  <a:cubicBezTo>
                    <a:pt x="3881" y="1410"/>
                    <a:pt x="3757" y="1338"/>
                    <a:pt x="3711" y="1295"/>
                  </a:cubicBezTo>
                  <a:cubicBezTo>
                    <a:pt x="3373" y="1051"/>
                    <a:pt x="3245" y="565"/>
                    <a:pt x="3163" y="177"/>
                  </a:cubicBezTo>
                  <a:cubicBezTo>
                    <a:pt x="3132" y="54"/>
                    <a:pt x="3040" y="0"/>
                    <a:pt x="29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2"/>
          <p:cNvGrpSpPr/>
          <p:nvPr/>
        </p:nvGrpSpPr>
        <p:grpSpPr>
          <a:xfrm>
            <a:off x="4018138" y="4842075"/>
            <a:ext cx="1107700" cy="196800"/>
            <a:chOff x="3458075" y="4871650"/>
            <a:chExt cx="1107700" cy="196800"/>
          </a:xfrm>
        </p:grpSpPr>
        <p:sp>
          <p:nvSpPr>
            <p:cNvPr id="79" name="Google Shape;79;p2"/>
            <p:cNvSpPr/>
            <p:nvPr/>
          </p:nvSpPr>
          <p:spPr>
            <a:xfrm>
              <a:off x="34580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761708"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065342"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3689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2"/>
          <p:cNvGrpSpPr/>
          <p:nvPr/>
        </p:nvGrpSpPr>
        <p:grpSpPr>
          <a:xfrm>
            <a:off x="7715586" y="4890576"/>
            <a:ext cx="988717" cy="99798"/>
            <a:chOff x="3020150" y="1675225"/>
            <a:chExt cx="525550" cy="53050"/>
          </a:xfrm>
        </p:grpSpPr>
        <p:sp>
          <p:nvSpPr>
            <p:cNvPr id="84" name="Google Shape;84;p2"/>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2"/>
        <p:cNvGrpSpPr/>
        <p:nvPr/>
      </p:nvGrpSpPr>
      <p:grpSpPr>
        <a:xfrm>
          <a:off x="0" y="0"/>
          <a:ext cx="0" cy="0"/>
          <a:chOff x="0" y="0"/>
          <a:chExt cx="0" cy="0"/>
        </a:xfrm>
      </p:grpSpPr>
      <p:pic>
        <p:nvPicPr>
          <p:cNvPr id="533" name="Google Shape;533;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4" name="Google Shape;534;p4"/>
          <p:cNvSpPr/>
          <p:nvPr/>
        </p:nvSpPr>
        <p:spPr>
          <a:xfrm>
            <a:off x="5922100" y="4746732"/>
            <a:ext cx="2813159" cy="1349948"/>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6" name="Google Shape;536;p4"/>
          <p:cNvSpPr txBox="1">
            <a:spLocks noGrp="1"/>
          </p:cNvSpPr>
          <p:nvPr>
            <p:ph type="body" idx="1"/>
          </p:nvPr>
        </p:nvSpPr>
        <p:spPr>
          <a:xfrm>
            <a:off x="720000" y="1152475"/>
            <a:ext cx="7704000" cy="412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accent1"/>
              </a:buClr>
              <a:buSzPts val="1800"/>
              <a:buFont typeface="Darker Grotesque SemiBold"/>
              <a:buChar char="●"/>
              <a:defRPr>
                <a:solidFill>
                  <a:schemeClr val="accent1"/>
                </a:solidFill>
              </a:defRPr>
            </a:lvl1pPr>
            <a:lvl2pPr marL="914400" lvl="1"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2pPr>
            <a:lvl3pPr marL="1371600" lvl="2"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3pPr>
            <a:lvl4pPr marL="1828800" lvl="3"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4pPr>
            <a:lvl5pPr marL="2286000" lvl="4"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5pPr>
            <a:lvl6pPr marL="2743200" lvl="5"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6pPr>
            <a:lvl7pPr marL="3200400" lvl="6"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7pPr>
            <a:lvl8pPr marL="3657600" lvl="7"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8pPr>
            <a:lvl9pPr marL="4114800" lvl="8"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9pPr>
          </a:lstStyle>
          <a:p>
            <a:endParaRPr/>
          </a:p>
        </p:txBody>
      </p:sp>
      <p:cxnSp>
        <p:nvCxnSpPr>
          <p:cNvPr id="537" name="Google Shape;537;p4"/>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538" name="Google Shape;538;p4"/>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539" name="Google Shape;539;p4"/>
          <p:cNvGrpSpPr/>
          <p:nvPr/>
        </p:nvGrpSpPr>
        <p:grpSpPr>
          <a:xfrm>
            <a:off x="288520" y="4898054"/>
            <a:ext cx="1060044" cy="106151"/>
            <a:chOff x="3020150" y="2074125"/>
            <a:chExt cx="529625" cy="53025"/>
          </a:xfrm>
        </p:grpSpPr>
        <p:sp>
          <p:nvSpPr>
            <p:cNvPr id="540" name="Google Shape;540;p4"/>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1" name="Google Shape;551;p4"/>
          <p:cNvCxnSpPr/>
          <p:nvPr/>
        </p:nvCxnSpPr>
        <p:spPr>
          <a:xfrm>
            <a:off x="5922100"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552" name="Google Shape;552;p4"/>
          <p:cNvGrpSpPr/>
          <p:nvPr/>
        </p:nvGrpSpPr>
        <p:grpSpPr>
          <a:xfrm>
            <a:off x="1917308" y="4871638"/>
            <a:ext cx="1094458" cy="448178"/>
            <a:chOff x="2882950" y="840525"/>
            <a:chExt cx="388450" cy="159075"/>
          </a:xfrm>
        </p:grpSpPr>
        <p:sp>
          <p:nvSpPr>
            <p:cNvPr id="553" name="Google Shape;553;p4"/>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6" name="Google Shape;586;p4"/>
          <p:cNvCxnSpPr/>
          <p:nvPr/>
        </p:nvCxnSpPr>
        <p:spPr>
          <a:xfrm>
            <a:off x="32511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587" name="Google Shape;587;p4"/>
          <p:cNvGrpSpPr/>
          <p:nvPr/>
        </p:nvGrpSpPr>
        <p:grpSpPr>
          <a:xfrm rot="10800000">
            <a:off x="4032788" y="4852725"/>
            <a:ext cx="1107700" cy="196800"/>
            <a:chOff x="3458075" y="4871650"/>
            <a:chExt cx="1107700" cy="196800"/>
          </a:xfrm>
        </p:grpSpPr>
        <p:sp>
          <p:nvSpPr>
            <p:cNvPr id="588" name="Google Shape;588;p4"/>
            <p:cNvSpPr/>
            <p:nvPr/>
          </p:nvSpPr>
          <p:spPr>
            <a:xfrm>
              <a:off x="34580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a:off x="3761708"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a:off x="4065342"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a:off x="43689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
          <p:cNvGrpSpPr/>
          <p:nvPr/>
        </p:nvGrpSpPr>
        <p:grpSpPr>
          <a:xfrm>
            <a:off x="6015819" y="4852724"/>
            <a:ext cx="149021" cy="136643"/>
            <a:chOff x="2488150" y="1686025"/>
            <a:chExt cx="184500" cy="169175"/>
          </a:xfrm>
        </p:grpSpPr>
        <p:sp>
          <p:nvSpPr>
            <p:cNvPr id="593" name="Google Shape;593;p4"/>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4"/>
          <p:cNvGrpSpPr/>
          <p:nvPr/>
        </p:nvGrpSpPr>
        <p:grpSpPr>
          <a:xfrm rot="3583626">
            <a:off x="7718486" y="4781703"/>
            <a:ext cx="171098" cy="156886"/>
            <a:chOff x="2488150" y="1686025"/>
            <a:chExt cx="184500" cy="169175"/>
          </a:xfrm>
        </p:grpSpPr>
        <p:sp>
          <p:nvSpPr>
            <p:cNvPr id="596" name="Google Shape;596;p4"/>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8" name="Google Shape;598;p4"/>
          <p:cNvCxnSpPr/>
          <p:nvPr/>
        </p:nvCxnSpPr>
        <p:spPr>
          <a:xfrm>
            <a:off x="8735388" y="4744725"/>
            <a:ext cx="0" cy="4128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2"/>
        <p:cNvGrpSpPr/>
        <p:nvPr/>
      </p:nvGrpSpPr>
      <p:grpSpPr>
        <a:xfrm>
          <a:off x="0" y="0"/>
          <a:ext cx="0" cy="0"/>
          <a:chOff x="0" y="0"/>
          <a:chExt cx="0" cy="0"/>
        </a:xfrm>
      </p:grpSpPr>
      <p:pic>
        <p:nvPicPr>
          <p:cNvPr id="823" name="Google Shape;823;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824" name="Google Shape;824;p8"/>
          <p:cNvSpPr txBox="1">
            <a:spLocks noGrp="1"/>
          </p:cNvSpPr>
          <p:nvPr>
            <p:ph type="title"/>
          </p:nvPr>
        </p:nvSpPr>
        <p:spPr>
          <a:xfrm>
            <a:off x="713225" y="871825"/>
            <a:ext cx="3768000" cy="21681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25" name="Google Shape;825;p8"/>
          <p:cNvGrpSpPr/>
          <p:nvPr/>
        </p:nvGrpSpPr>
        <p:grpSpPr>
          <a:xfrm>
            <a:off x="1931813" y="4842075"/>
            <a:ext cx="1107700" cy="196800"/>
            <a:chOff x="3458075" y="4871650"/>
            <a:chExt cx="1107700" cy="196800"/>
          </a:xfrm>
        </p:grpSpPr>
        <p:sp>
          <p:nvSpPr>
            <p:cNvPr id="826" name="Google Shape;826;p8"/>
            <p:cNvSpPr/>
            <p:nvPr/>
          </p:nvSpPr>
          <p:spPr>
            <a:xfrm>
              <a:off x="34580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761708"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4065342"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43689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0" name="Google Shape;830;p8"/>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831" name="Google Shape;831;p8"/>
          <p:cNvCxnSpPr/>
          <p:nvPr/>
        </p:nvCxnSpPr>
        <p:spPr>
          <a:xfrm>
            <a:off x="7467713" y="4744725"/>
            <a:ext cx="0" cy="412800"/>
          </a:xfrm>
          <a:prstGeom prst="straightConnector1">
            <a:avLst/>
          </a:prstGeom>
          <a:noFill/>
          <a:ln w="9525" cap="flat" cmpd="sng">
            <a:solidFill>
              <a:schemeClr val="lt2"/>
            </a:solidFill>
            <a:prstDash val="solid"/>
            <a:round/>
            <a:headEnd type="none" w="med" len="med"/>
            <a:tailEnd type="none" w="med" len="med"/>
          </a:ln>
        </p:spPr>
      </p:cxnSp>
      <p:cxnSp>
        <p:nvCxnSpPr>
          <p:cNvPr id="832" name="Google Shape;832;p8"/>
          <p:cNvCxnSpPr/>
          <p:nvPr/>
        </p:nvCxnSpPr>
        <p:spPr>
          <a:xfrm>
            <a:off x="5699350"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833" name="Google Shape;833;p8"/>
          <p:cNvGrpSpPr/>
          <p:nvPr/>
        </p:nvGrpSpPr>
        <p:grpSpPr>
          <a:xfrm>
            <a:off x="288520" y="4898054"/>
            <a:ext cx="1060044" cy="106151"/>
            <a:chOff x="3020150" y="2074125"/>
            <a:chExt cx="529625" cy="53025"/>
          </a:xfrm>
        </p:grpSpPr>
        <p:sp>
          <p:nvSpPr>
            <p:cNvPr id="834" name="Google Shape;834;p8"/>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
          <p:cNvGrpSpPr/>
          <p:nvPr/>
        </p:nvGrpSpPr>
        <p:grpSpPr>
          <a:xfrm>
            <a:off x="6128346" y="4871638"/>
            <a:ext cx="1094458" cy="448178"/>
            <a:chOff x="2882950" y="840525"/>
            <a:chExt cx="388450" cy="159075"/>
          </a:xfrm>
        </p:grpSpPr>
        <p:sp>
          <p:nvSpPr>
            <p:cNvPr id="846" name="Google Shape;846;p8"/>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8"/>
          <p:cNvCxnSpPr/>
          <p:nvPr/>
        </p:nvCxnSpPr>
        <p:spPr>
          <a:xfrm>
            <a:off x="1688113"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880" name="Google Shape;880;p8"/>
          <p:cNvGrpSpPr/>
          <p:nvPr/>
        </p:nvGrpSpPr>
        <p:grpSpPr>
          <a:xfrm>
            <a:off x="3086163" y="4842075"/>
            <a:ext cx="1107700" cy="196800"/>
            <a:chOff x="3458075" y="4871650"/>
            <a:chExt cx="1107700" cy="196800"/>
          </a:xfrm>
        </p:grpSpPr>
        <p:sp>
          <p:nvSpPr>
            <p:cNvPr id="881" name="Google Shape;881;p8"/>
            <p:cNvSpPr/>
            <p:nvPr/>
          </p:nvSpPr>
          <p:spPr>
            <a:xfrm>
              <a:off x="34580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3761708"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4065342"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43689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8"/>
          <p:cNvGrpSpPr/>
          <p:nvPr/>
        </p:nvGrpSpPr>
        <p:grpSpPr>
          <a:xfrm>
            <a:off x="7715586" y="4890576"/>
            <a:ext cx="988717" cy="99798"/>
            <a:chOff x="3020150" y="1675225"/>
            <a:chExt cx="525550" cy="53050"/>
          </a:xfrm>
        </p:grpSpPr>
        <p:sp>
          <p:nvSpPr>
            <p:cNvPr id="886" name="Google Shape;886;p8"/>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148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481"/>
        <p:cNvGrpSpPr/>
        <p:nvPr/>
      </p:nvGrpSpPr>
      <p:grpSpPr>
        <a:xfrm>
          <a:off x="0" y="0"/>
          <a:ext cx="0" cy="0"/>
          <a:chOff x="0" y="0"/>
          <a:chExt cx="0" cy="0"/>
        </a:xfrm>
      </p:grpSpPr>
      <p:pic>
        <p:nvPicPr>
          <p:cNvPr id="1482" name="Google Shape;1482;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83" name="Google Shape;1483;p13"/>
          <p:cNvSpPr/>
          <p:nvPr/>
        </p:nvSpPr>
        <p:spPr>
          <a:xfrm rot="-5400000">
            <a:off x="8300159" y="2499292"/>
            <a:ext cx="1648503" cy="791065"/>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txBox="1">
            <a:spLocks noGrp="1"/>
          </p:cNvSpPr>
          <p:nvPr>
            <p:ph type="subTitle" idx="1"/>
          </p:nvPr>
        </p:nvSpPr>
        <p:spPr>
          <a:xfrm>
            <a:off x="768274" y="2428674"/>
            <a:ext cx="365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Courier"/>
                <a:ea typeface="Courier"/>
                <a:cs typeface="Courier"/>
                <a:sym typeface="Courie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5" name="Google Shape;1485;p13"/>
          <p:cNvSpPr txBox="1">
            <a:spLocks noGrp="1"/>
          </p:cNvSpPr>
          <p:nvPr>
            <p:ph type="subTitle" idx="2"/>
          </p:nvPr>
        </p:nvSpPr>
        <p:spPr>
          <a:xfrm>
            <a:off x="4718126" y="2428675"/>
            <a:ext cx="365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Courier"/>
                <a:ea typeface="Courier"/>
                <a:cs typeface="Courier"/>
                <a:sym typeface="Courie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6" name="Google Shape;1486;p13"/>
          <p:cNvSpPr txBox="1">
            <a:spLocks noGrp="1"/>
          </p:cNvSpPr>
          <p:nvPr>
            <p:ph type="subTitle" idx="3"/>
          </p:nvPr>
        </p:nvSpPr>
        <p:spPr>
          <a:xfrm>
            <a:off x="768274" y="4098725"/>
            <a:ext cx="365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Courier"/>
                <a:ea typeface="Courier"/>
                <a:cs typeface="Courier"/>
                <a:sym typeface="Courie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7" name="Google Shape;1487;p13"/>
          <p:cNvSpPr txBox="1">
            <a:spLocks noGrp="1"/>
          </p:cNvSpPr>
          <p:nvPr>
            <p:ph type="subTitle" idx="4"/>
          </p:nvPr>
        </p:nvSpPr>
        <p:spPr>
          <a:xfrm>
            <a:off x="4718126" y="4098728"/>
            <a:ext cx="365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Courier"/>
                <a:ea typeface="Courier"/>
                <a:cs typeface="Courier"/>
                <a:sym typeface="Courie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8" name="Google Shape;1488;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9" name="Google Shape;1489;p13"/>
          <p:cNvSpPr txBox="1">
            <a:spLocks noGrp="1"/>
          </p:cNvSpPr>
          <p:nvPr>
            <p:ph type="title" idx="5" hasCustomPrompt="1"/>
          </p:nvPr>
        </p:nvSpPr>
        <p:spPr>
          <a:xfrm>
            <a:off x="2230324" y="133837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0" name="Google Shape;1490;p13"/>
          <p:cNvSpPr txBox="1">
            <a:spLocks noGrp="1"/>
          </p:cNvSpPr>
          <p:nvPr>
            <p:ph type="title" idx="6" hasCustomPrompt="1"/>
          </p:nvPr>
        </p:nvSpPr>
        <p:spPr>
          <a:xfrm>
            <a:off x="2231374" y="3009348"/>
            <a:ext cx="7314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1" name="Google Shape;1491;p13"/>
          <p:cNvSpPr txBox="1">
            <a:spLocks noGrp="1"/>
          </p:cNvSpPr>
          <p:nvPr>
            <p:ph type="title" idx="7" hasCustomPrompt="1"/>
          </p:nvPr>
        </p:nvSpPr>
        <p:spPr>
          <a:xfrm>
            <a:off x="6181226" y="1339417"/>
            <a:ext cx="7314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2" name="Google Shape;1492;p13"/>
          <p:cNvSpPr txBox="1">
            <a:spLocks noGrp="1"/>
          </p:cNvSpPr>
          <p:nvPr>
            <p:ph type="title" idx="8" hasCustomPrompt="1"/>
          </p:nvPr>
        </p:nvSpPr>
        <p:spPr>
          <a:xfrm>
            <a:off x="6181226" y="3009350"/>
            <a:ext cx="7314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3" name="Google Shape;1493;p13"/>
          <p:cNvSpPr txBox="1">
            <a:spLocks noGrp="1"/>
          </p:cNvSpPr>
          <p:nvPr>
            <p:ph type="subTitle" idx="9"/>
          </p:nvPr>
        </p:nvSpPr>
        <p:spPr>
          <a:xfrm>
            <a:off x="768274" y="2047950"/>
            <a:ext cx="36576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2"/>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4" name="Google Shape;1494;p13"/>
          <p:cNvSpPr txBox="1">
            <a:spLocks noGrp="1"/>
          </p:cNvSpPr>
          <p:nvPr>
            <p:ph type="subTitle" idx="13"/>
          </p:nvPr>
        </p:nvSpPr>
        <p:spPr>
          <a:xfrm>
            <a:off x="768274" y="3718130"/>
            <a:ext cx="36576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2"/>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5" name="Google Shape;1495;p13"/>
          <p:cNvSpPr txBox="1">
            <a:spLocks noGrp="1"/>
          </p:cNvSpPr>
          <p:nvPr>
            <p:ph type="subTitle" idx="14"/>
          </p:nvPr>
        </p:nvSpPr>
        <p:spPr>
          <a:xfrm>
            <a:off x="4718126" y="2047950"/>
            <a:ext cx="36576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2"/>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6" name="Google Shape;1496;p13"/>
          <p:cNvSpPr txBox="1">
            <a:spLocks noGrp="1"/>
          </p:cNvSpPr>
          <p:nvPr>
            <p:ph type="subTitle" idx="15"/>
          </p:nvPr>
        </p:nvSpPr>
        <p:spPr>
          <a:xfrm>
            <a:off x="4718126" y="3718130"/>
            <a:ext cx="36576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2"/>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497" name="Google Shape;1497;p13"/>
          <p:cNvGrpSpPr/>
          <p:nvPr/>
        </p:nvGrpSpPr>
        <p:grpSpPr>
          <a:xfrm rot="-5400000">
            <a:off x="8411770" y="1064979"/>
            <a:ext cx="1060044" cy="106151"/>
            <a:chOff x="3020150" y="2074125"/>
            <a:chExt cx="529625" cy="53025"/>
          </a:xfrm>
        </p:grpSpPr>
        <p:sp>
          <p:nvSpPr>
            <p:cNvPr id="1498" name="Google Shape;1498;p13"/>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09" name="Google Shape;1509;p13"/>
          <p:cNvCxnSpPr/>
          <p:nvPr/>
        </p:nvCxnSpPr>
        <p:spPr>
          <a:xfrm>
            <a:off x="8728875" y="3150"/>
            <a:ext cx="0" cy="5137200"/>
          </a:xfrm>
          <a:prstGeom prst="straightConnector1">
            <a:avLst/>
          </a:prstGeom>
          <a:noFill/>
          <a:ln w="9525" cap="flat" cmpd="sng">
            <a:solidFill>
              <a:schemeClr val="lt2"/>
            </a:solidFill>
            <a:prstDash val="solid"/>
            <a:round/>
            <a:headEnd type="none" w="med" len="med"/>
            <a:tailEnd type="none" w="med" len="med"/>
          </a:ln>
        </p:spPr>
      </p:cxnSp>
      <p:grpSp>
        <p:nvGrpSpPr>
          <p:cNvPr id="1510" name="Google Shape;1510;p13"/>
          <p:cNvGrpSpPr/>
          <p:nvPr/>
        </p:nvGrpSpPr>
        <p:grpSpPr>
          <a:xfrm rot="-5400000">
            <a:off x="8536258" y="4217988"/>
            <a:ext cx="1094458" cy="448178"/>
            <a:chOff x="2882950" y="840525"/>
            <a:chExt cx="388450" cy="159075"/>
          </a:xfrm>
        </p:grpSpPr>
        <p:sp>
          <p:nvSpPr>
            <p:cNvPr id="1511" name="Google Shape;1511;p13"/>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3"/>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3"/>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44" name="Google Shape;1544;p13"/>
          <p:cNvCxnSpPr/>
          <p:nvPr/>
        </p:nvCxnSpPr>
        <p:spPr>
          <a:xfrm rot="10800000">
            <a:off x="8941788" y="3522763"/>
            <a:ext cx="0" cy="412800"/>
          </a:xfrm>
          <a:prstGeom prst="straightConnector1">
            <a:avLst/>
          </a:prstGeom>
          <a:noFill/>
          <a:ln w="9525" cap="flat" cmpd="sng">
            <a:solidFill>
              <a:schemeClr val="lt2"/>
            </a:solidFill>
            <a:prstDash val="solid"/>
            <a:round/>
            <a:headEnd type="none" w="med" len="med"/>
            <a:tailEnd type="none" w="med" len="med"/>
          </a:ln>
        </p:spPr>
      </p:cxnSp>
      <p:cxnSp>
        <p:nvCxnSpPr>
          <p:cNvPr id="1545" name="Google Shape;1545;p13"/>
          <p:cNvCxnSpPr/>
          <p:nvPr/>
        </p:nvCxnSpPr>
        <p:spPr>
          <a:xfrm rot="10800000">
            <a:off x="8941788" y="142738"/>
            <a:ext cx="0" cy="412800"/>
          </a:xfrm>
          <a:prstGeom prst="straightConnector1">
            <a:avLst/>
          </a:prstGeom>
          <a:noFill/>
          <a:ln w="9525" cap="flat" cmpd="sng">
            <a:solidFill>
              <a:schemeClr val="lt2"/>
            </a:solidFill>
            <a:prstDash val="solid"/>
            <a:round/>
            <a:headEnd type="none" w="med" len="med"/>
            <a:tailEnd type="none" w="med" len="med"/>
          </a:ln>
        </p:spPr>
      </p:cxnSp>
      <p:cxnSp>
        <p:nvCxnSpPr>
          <p:cNvPr id="1546" name="Google Shape;1546;p13"/>
          <p:cNvCxnSpPr/>
          <p:nvPr/>
        </p:nvCxnSpPr>
        <p:spPr>
          <a:xfrm rot="10800000">
            <a:off x="8941788" y="1872813"/>
            <a:ext cx="0" cy="412800"/>
          </a:xfrm>
          <a:prstGeom prst="straightConnector1">
            <a:avLst/>
          </a:prstGeom>
          <a:noFill/>
          <a:ln w="9525" cap="flat" cmpd="sng">
            <a:solidFill>
              <a:schemeClr val="lt2"/>
            </a:solidFill>
            <a:prstDash val="solid"/>
            <a:round/>
            <a:headEnd type="none" w="med" len="med"/>
            <a:tailEnd type="none" w="med" len="med"/>
          </a:ln>
        </p:spPr>
      </p:cxnSp>
      <p:grpSp>
        <p:nvGrpSpPr>
          <p:cNvPr id="1547" name="Google Shape;1547;p13"/>
          <p:cNvGrpSpPr/>
          <p:nvPr/>
        </p:nvGrpSpPr>
        <p:grpSpPr>
          <a:xfrm rot="3583445">
            <a:off x="8943788" y="2299605"/>
            <a:ext cx="105431" cy="96688"/>
            <a:chOff x="2488150" y="1686025"/>
            <a:chExt cx="184500" cy="169175"/>
          </a:xfrm>
        </p:grpSpPr>
        <p:sp>
          <p:nvSpPr>
            <p:cNvPr id="1548" name="Google Shape;1548;p13"/>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13"/>
          <p:cNvGrpSpPr/>
          <p:nvPr/>
        </p:nvGrpSpPr>
        <p:grpSpPr>
          <a:xfrm rot="-9281977">
            <a:off x="8807137" y="3254824"/>
            <a:ext cx="105425" cy="96691"/>
            <a:chOff x="2488150" y="1686025"/>
            <a:chExt cx="184500" cy="169175"/>
          </a:xfrm>
        </p:grpSpPr>
        <p:sp>
          <p:nvSpPr>
            <p:cNvPr id="1551" name="Google Shape;1551;p13"/>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1613"/>
        <p:cNvGrpSpPr/>
        <p:nvPr/>
      </p:nvGrpSpPr>
      <p:grpSpPr>
        <a:xfrm>
          <a:off x="0" y="0"/>
          <a:ext cx="0" cy="0"/>
          <a:chOff x="0" y="0"/>
          <a:chExt cx="0" cy="0"/>
        </a:xfrm>
      </p:grpSpPr>
      <p:pic>
        <p:nvPicPr>
          <p:cNvPr id="1614" name="Google Shape;1614;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15" name="Google Shape;1615;p15"/>
          <p:cNvSpPr/>
          <p:nvPr/>
        </p:nvSpPr>
        <p:spPr>
          <a:xfrm rot="-5400000" flipH="1">
            <a:off x="6708321" y="3521950"/>
            <a:ext cx="900704" cy="3350268"/>
          </a:xfrm>
          <a:custGeom>
            <a:avLst/>
            <a:gdLst/>
            <a:ahLst/>
            <a:cxnLst/>
            <a:rect l="l" t="t" r="r" b="b"/>
            <a:pathLst>
              <a:path w="15482" h="57587" extrusionOk="0">
                <a:moveTo>
                  <a:pt x="435" y="49"/>
                </a:moveTo>
                <a:lnTo>
                  <a:pt x="2047" y="65"/>
                </a:lnTo>
                <a:lnTo>
                  <a:pt x="1966" y="2885"/>
                </a:lnTo>
                <a:lnTo>
                  <a:pt x="435" y="2821"/>
                </a:lnTo>
                <a:lnTo>
                  <a:pt x="435" y="49"/>
                </a:lnTo>
                <a:close/>
                <a:moveTo>
                  <a:pt x="2083" y="85"/>
                </a:moveTo>
                <a:lnTo>
                  <a:pt x="4384" y="234"/>
                </a:lnTo>
                <a:lnTo>
                  <a:pt x="4803" y="3155"/>
                </a:lnTo>
                <a:lnTo>
                  <a:pt x="1999" y="2885"/>
                </a:lnTo>
                <a:lnTo>
                  <a:pt x="2083" y="85"/>
                </a:lnTo>
                <a:close/>
                <a:moveTo>
                  <a:pt x="4433" y="250"/>
                </a:moveTo>
                <a:lnTo>
                  <a:pt x="7572" y="1241"/>
                </a:lnTo>
                <a:lnTo>
                  <a:pt x="7588" y="4179"/>
                </a:lnTo>
                <a:lnTo>
                  <a:pt x="7588" y="4179"/>
                </a:lnTo>
                <a:lnTo>
                  <a:pt x="4852" y="3155"/>
                </a:lnTo>
                <a:lnTo>
                  <a:pt x="4433" y="250"/>
                </a:lnTo>
                <a:close/>
                <a:moveTo>
                  <a:pt x="7608" y="1274"/>
                </a:moveTo>
                <a:lnTo>
                  <a:pt x="10042" y="2954"/>
                </a:lnTo>
                <a:lnTo>
                  <a:pt x="9941" y="5339"/>
                </a:lnTo>
                <a:lnTo>
                  <a:pt x="7640" y="4195"/>
                </a:lnTo>
                <a:lnTo>
                  <a:pt x="7608" y="1274"/>
                </a:lnTo>
                <a:close/>
                <a:moveTo>
                  <a:pt x="10090" y="3006"/>
                </a:moveTo>
                <a:lnTo>
                  <a:pt x="11770" y="4719"/>
                </a:lnTo>
                <a:lnTo>
                  <a:pt x="11770" y="6464"/>
                </a:lnTo>
                <a:lnTo>
                  <a:pt x="9989" y="5372"/>
                </a:lnTo>
                <a:lnTo>
                  <a:pt x="10090" y="3006"/>
                </a:lnTo>
                <a:close/>
                <a:moveTo>
                  <a:pt x="11819" y="4783"/>
                </a:moveTo>
                <a:lnTo>
                  <a:pt x="13181" y="6766"/>
                </a:lnTo>
                <a:lnTo>
                  <a:pt x="13350" y="7906"/>
                </a:lnTo>
                <a:lnTo>
                  <a:pt x="13350" y="7906"/>
                </a:lnTo>
                <a:lnTo>
                  <a:pt x="11819" y="6496"/>
                </a:lnTo>
                <a:lnTo>
                  <a:pt x="11819" y="4783"/>
                </a:lnTo>
                <a:close/>
                <a:moveTo>
                  <a:pt x="435" y="2869"/>
                </a:moveTo>
                <a:lnTo>
                  <a:pt x="1946" y="2922"/>
                </a:lnTo>
                <a:lnTo>
                  <a:pt x="1797" y="8245"/>
                </a:lnTo>
                <a:lnTo>
                  <a:pt x="435" y="8160"/>
                </a:lnTo>
                <a:lnTo>
                  <a:pt x="435" y="2869"/>
                </a:lnTo>
                <a:close/>
                <a:moveTo>
                  <a:pt x="1999" y="2938"/>
                </a:moveTo>
                <a:lnTo>
                  <a:pt x="4819" y="3188"/>
                </a:lnTo>
                <a:lnTo>
                  <a:pt x="4263" y="8426"/>
                </a:lnTo>
                <a:lnTo>
                  <a:pt x="1846" y="8261"/>
                </a:lnTo>
                <a:lnTo>
                  <a:pt x="1999" y="2938"/>
                </a:lnTo>
                <a:close/>
                <a:moveTo>
                  <a:pt x="13249" y="6899"/>
                </a:moveTo>
                <a:lnTo>
                  <a:pt x="14103" y="8611"/>
                </a:lnTo>
                <a:lnTo>
                  <a:pt x="13398" y="7959"/>
                </a:lnTo>
                <a:lnTo>
                  <a:pt x="13249" y="6899"/>
                </a:lnTo>
                <a:close/>
                <a:moveTo>
                  <a:pt x="4852" y="3208"/>
                </a:moveTo>
                <a:lnTo>
                  <a:pt x="7588" y="4231"/>
                </a:lnTo>
                <a:lnTo>
                  <a:pt x="6802" y="9115"/>
                </a:lnTo>
                <a:lnTo>
                  <a:pt x="4300" y="8426"/>
                </a:lnTo>
                <a:lnTo>
                  <a:pt x="4852" y="3208"/>
                </a:lnTo>
                <a:close/>
                <a:moveTo>
                  <a:pt x="7640" y="4247"/>
                </a:moveTo>
                <a:lnTo>
                  <a:pt x="9941" y="5388"/>
                </a:lnTo>
                <a:lnTo>
                  <a:pt x="9522" y="9836"/>
                </a:lnTo>
                <a:lnTo>
                  <a:pt x="6834" y="9131"/>
                </a:lnTo>
                <a:lnTo>
                  <a:pt x="7640" y="4247"/>
                </a:lnTo>
                <a:close/>
                <a:moveTo>
                  <a:pt x="9973" y="5424"/>
                </a:moveTo>
                <a:lnTo>
                  <a:pt x="11770" y="6512"/>
                </a:lnTo>
                <a:lnTo>
                  <a:pt x="11653" y="10642"/>
                </a:lnTo>
                <a:lnTo>
                  <a:pt x="9570" y="9857"/>
                </a:lnTo>
                <a:lnTo>
                  <a:pt x="9973" y="5424"/>
                </a:lnTo>
                <a:close/>
                <a:moveTo>
                  <a:pt x="435" y="8192"/>
                </a:moveTo>
                <a:lnTo>
                  <a:pt x="1797" y="8293"/>
                </a:lnTo>
                <a:lnTo>
                  <a:pt x="1696" y="11634"/>
                </a:lnTo>
                <a:lnTo>
                  <a:pt x="435" y="11585"/>
                </a:lnTo>
                <a:lnTo>
                  <a:pt x="435" y="8192"/>
                </a:lnTo>
                <a:close/>
                <a:moveTo>
                  <a:pt x="1846" y="8293"/>
                </a:moveTo>
                <a:lnTo>
                  <a:pt x="4263" y="8462"/>
                </a:lnTo>
                <a:lnTo>
                  <a:pt x="4618" y="11771"/>
                </a:lnTo>
                <a:lnTo>
                  <a:pt x="4433" y="11734"/>
                </a:lnTo>
                <a:lnTo>
                  <a:pt x="1745" y="11634"/>
                </a:lnTo>
                <a:lnTo>
                  <a:pt x="1846" y="8293"/>
                </a:lnTo>
                <a:close/>
                <a:moveTo>
                  <a:pt x="11819" y="6564"/>
                </a:moveTo>
                <a:lnTo>
                  <a:pt x="13350" y="7975"/>
                </a:lnTo>
                <a:lnTo>
                  <a:pt x="13451" y="11887"/>
                </a:lnTo>
                <a:lnTo>
                  <a:pt x="11702" y="10679"/>
                </a:lnTo>
                <a:lnTo>
                  <a:pt x="11819" y="6564"/>
                </a:lnTo>
                <a:close/>
                <a:moveTo>
                  <a:pt x="4300" y="8478"/>
                </a:moveTo>
                <a:lnTo>
                  <a:pt x="6802" y="9167"/>
                </a:lnTo>
                <a:lnTo>
                  <a:pt x="7152" y="12323"/>
                </a:lnTo>
                <a:lnTo>
                  <a:pt x="4666" y="11787"/>
                </a:lnTo>
                <a:lnTo>
                  <a:pt x="4300" y="8478"/>
                </a:lnTo>
                <a:close/>
                <a:moveTo>
                  <a:pt x="6834" y="9184"/>
                </a:moveTo>
                <a:lnTo>
                  <a:pt x="9522" y="9889"/>
                </a:lnTo>
                <a:lnTo>
                  <a:pt x="9353" y="12742"/>
                </a:lnTo>
                <a:lnTo>
                  <a:pt x="7322" y="12375"/>
                </a:lnTo>
                <a:lnTo>
                  <a:pt x="7185" y="12339"/>
                </a:lnTo>
                <a:lnTo>
                  <a:pt x="6834" y="9184"/>
                </a:lnTo>
                <a:close/>
                <a:moveTo>
                  <a:pt x="13398" y="8023"/>
                </a:moveTo>
                <a:lnTo>
                  <a:pt x="14156" y="8728"/>
                </a:lnTo>
                <a:lnTo>
                  <a:pt x="14575" y="12895"/>
                </a:lnTo>
                <a:lnTo>
                  <a:pt x="13499" y="11920"/>
                </a:lnTo>
                <a:lnTo>
                  <a:pt x="13398" y="8023"/>
                </a:lnTo>
                <a:close/>
                <a:moveTo>
                  <a:pt x="9570" y="9905"/>
                </a:moveTo>
                <a:lnTo>
                  <a:pt x="11653" y="10695"/>
                </a:lnTo>
                <a:lnTo>
                  <a:pt x="11516" y="13616"/>
                </a:lnTo>
                <a:lnTo>
                  <a:pt x="11500" y="13600"/>
                </a:lnTo>
                <a:lnTo>
                  <a:pt x="9401" y="12742"/>
                </a:lnTo>
                <a:lnTo>
                  <a:pt x="9570" y="9905"/>
                </a:lnTo>
                <a:close/>
                <a:moveTo>
                  <a:pt x="14236" y="9099"/>
                </a:moveTo>
                <a:lnTo>
                  <a:pt x="15280" y="13801"/>
                </a:lnTo>
                <a:lnTo>
                  <a:pt x="14623" y="12943"/>
                </a:lnTo>
                <a:lnTo>
                  <a:pt x="14236" y="9099"/>
                </a:lnTo>
                <a:close/>
                <a:moveTo>
                  <a:pt x="11702" y="10727"/>
                </a:moveTo>
                <a:lnTo>
                  <a:pt x="13451" y="11936"/>
                </a:lnTo>
                <a:lnTo>
                  <a:pt x="13297" y="14740"/>
                </a:lnTo>
                <a:lnTo>
                  <a:pt x="11553" y="13632"/>
                </a:lnTo>
                <a:lnTo>
                  <a:pt x="11702" y="10727"/>
                </a:lnTo>
                <a:close/>
                <a:moveTo>
                  <a:pt x="435" y="11634"/>
                </a:moveTo>
                <a:lnTo>
                  <a:pt x="1696" y="11686"/>
                </a:lnTo>
                <a:lnTo>
                  <a:pt x="1596" y="15010"/>
                </a:lnTo>
                <a:lnTo>
                  <a:pt x="673" y="14656"/>
                </a:lnTo>
                <a:cubicBezTo>
                  <a:pt x="689" y="14640"/>
                  <a:pt x="689" y="14623"/>
                  <a:pt x="689" y="14591"/>
                </a:cubicBezTo>
                <a:cubicBezTo>
                  <a:pt x="689" y="14438"/>
                  <a:pt x="572" y="14321"/>
                  <a:pt x="435" y="14305"/>
                </a:cubicBezTo>
                <a:lnTo>
                  <a:pt x="435" y="11634"/>
                </a:lnTo>
                <a:close/>
                <a:moveTo>
                  <a:pt x="13499" y="11972"/>
                </a:moveTo>
                <a:lnTo>
                  <a:pt x="14591" y="12959"/>
                </a:lnTo>
                <a:lnTo>
                  <a:pt x="14591" y="15764"/>
                </a:lnTo>
                <a:lnTo>
                  <a:pt x="13350" y="14773"/>
                </a:lnTo>
                <a:lnTo>
                  <a:pt x="13499" y="11972"/>
                </a:lnTo>
                <a:close/>
                <a:moveTo>
                  <a:pt x="7185" y="12391"/>
                </a:moveTo>
                <a:lnTo>
                  <a:pt x="7306" y="12407"/>
                </a:lnTo>
                <a:lnTo>
                  <a:pt x="9353" y="12778"/>
                </a:lnTo>
                <a:lnTo>
                  <a:pt x="9099" y="15800"/>
                </a:lnTo>
                <a:cubicBezTo>
                  <a:pt x="9083" y="15800"/>
                  <a:pt x="9083" y="15780"/>
                  <a:pt x="9066" y="15780"/>
                </a:cubicBezTo>
                <a:cubicBezTo>
                  <a:pt x="8917" y="15780"/>
                  <a:pt x="8796" y="15901"/>
                  <a:pt x="8780" y="16050"/>
                </a:cubicBezTo>
                <a:lnTo>
                  <a:pt x="7052" y="16066"/>
                </a:lnTo>
                <a:lnTo>
                  <a:pt x="7185" y="12391"/>
                </a:lnTo>
                <a:close/>
                <a:moveTo>
                  <a:pt x="1745" y="11686"/>
                </a:moveTo>
                <a:lnTo>
                  <a:pt x="4433" y="11771"/>
                </a:lnTo>
                <a:lnTo>
                  <a:pt x="4618" y="11819"/>
                </a:lnTo>
                <a:lnTo>
                  <a:pt x="5053" y="15901"/>
                </a:lnTo>
                <a:cubicBezTo>
                  <a:pt x="4968" y="15917"/>
                  <a:pt x="4888" y="15981"/>
                  <a:pt x="4852" y="16082"/>
                </a:cubicBezTo>
                <a:lnTo>
                  <a:pt x="1644" y="15026"/>
                </a:lnTo>
                <a:lnTo>
                  <a:pt x="1745" y="11686"/>
                </a:lnTo>
                <a:close/>
                <a:moveTo>
                  <a:pt x="4666" y="11835"/>
                </a:moveTo>
                <a:lnTo>
                  <a:pt x="7152" y="12375"/>
                </a:lnTo>
                <a:lnTo>
                  <a:pt x="7003" y="16082"/>
                </a:lnTo>
                <a:lnTo>
                  <a:pt x="5424" y="16151"/>
                </a:lnTo>
                <a:cubicBezTo>
                  <a:pt x="5424" y="16002"/>
                  <a:pt x="5291" y="15881"/>
                  <a:pt x="5138" y="15881"/>
                </a:cubicBezTo>
                <a:lnTo>
                  <a:pt x="5105" y="15881"/>
                </a:lnTo>
                <a:lnTo>
                  <a:pt x="4666" y="11835"/>
                </a:lnTo>
                <a:close/>
                <a:moveTo>
                  <a:pt x="14623" y="13012"/>
                </a:moveTo>
                <a:lnTo>
                  <a:pt x="15296" y="13918"/>
                </a:lnTo>
                <a:lnTo>
                  <a:pt x="15365" y="16469"/>
                </a:lnTo>
                <a:cubicBezTo>
                  <a:pt x="15312" y="16404"/>
                  <a:pt x="15143" y="16251"/>
                  <a:pt x="14623" y="15800"/>
                </a:cubicBezTo>
                <a:lnTo>
                  <a:pt x="14623" y="13012"/>
                </a:lnTo>
                <a:close/>
                <a:moveTo>
                  <a:pt x="9401" y="12794"/>
                </a:moveTo>
                <a:lnTo>
                  <a:pt x="11484" y="13648"/>
                </a:lnTo>
                <a:lnTo>
                  <a:pt x="11516" y="13664"/>
                </a:lnTo>
                <a:lnTo>
                  <a:pt x="11367" y="16586"/>
                </a:lnTo>
                <a:lnTo>
                  <a:pt x="11367" y="16807"/>
                </a:lnTo>
                <a:lnTo>
                  <a:pt x="9369" y="16135"/>
                </a:lnTo>
                <a:lnTo>
                  <a:pt x="9369" y="16082"/>
                </a:lnTo>
                <a:cubicBezTo>
                  <a:pt x="9369" y="15949"/>
                  <a:pt x="9268" y="15832"/>
                  <a:pt x="9151" y="15800"/>
                </a:cubicBezTo>
                <a:lnTo>
                  <a:pt x="9401" y="12794"/>
                </a:lnTo>
                <a:close/>
                <a:moveTo>
                  <a:pt x="11553" y="13685"/>
                </a:moveTo>
                <a:lnTo>
                  <a:pt x="13297" y="14793"/>
                </a:lnTo>
                <a:lnTo>
                  <a:pt x="13096" y="17376"/>
                </a:lnTo>
                <a:lnTo>
                  <a:pt x="11400" y="16807"/>
                </a:lnTo>
                <a:lnTo>
                  <a:pt x="11416" y="16586"/>
                </a:lnTo>
                <a:lnTo>
                  <a:pt x="11553" y="13685"/>
                </a:lnTo>
                <a:close/>
                <a:moveTo>
                  <a:pt x="8764" y="16102"/>
                </a:moveTo>
                <a:cubicBezTo>
                  <a:pt x="8780" y="16251"/>
                  <a:pt x="8897" y="16384"/>
                  <a:pt x="9050" y="16384"/>
                </a:cubicBezTo>
                <a:lnTo>
                  <a:pt x="8950" y="17863"/>
                </a:lnTo>
                <a:lnTo>
                  <a:pt x="7285" y="18049"/>
                </a:lnTo>
                <a:lnTo>
                  <a:pt x="7052" y="16118"/>
                </a:lnTo>
                <a:lnTo>
                  <a:pt x="8764" y="16102"/>
                </a:lnTo>
                <a:close/>
                <a:moveTo>
                  <a:pt x="13350" y="14825"/>
                </a:moveTo>
                <a:lnTo>
                  <a:pt x="14591" y="15816"/>
                </a:lnTo>
                <a:lnTo>
                  <a:pt x="14389" y="18165"/>
                </a:lnTo>
                <a:lnTo>
                  <a:pt x="13128" y="17392"/>
                </a:lnTo>
                <a:lnTo>
                  <a:pt x="13350" y="14825"/>
                </a:lnTo>
                <a:close/>
                <a:moveTo>
                  <a:pt x="7003" y="16118"/>
                </a:moveTo>
                <a:lnTo>
                  <a:pt x="7237" y="18049"/>
                </a:lnTo>
                <a:lnTo>
                  <a:pt x="5508" y="18234"/>
                </a:lnTo>
                <a:lnTo>
                  <a:pt x="5190" y="16469"/>
                </a:lnTo>
                <a:cubicBezTo>
                  <a:pt x="5323" y="16437"/>
                  <a:pt x="5424" y="16336"/>
                  <a:pt x="5424" y="16203"/>
                </a:cubicBezTo>
                <a:lnTo>
                  <a:pt x="7003" y="16118"/>
                </a:lnTo>
                <a:close/>
                <a:moveTo>
                  <a:pt x="9353" y="16183"/>
                </a:moveTo>
                <a:lnTo>
                  <a:pt x="11351" y="16840"/>
                </a:lnTo>
                <a:lnTo>
                  <a:pt x="11250" y="18653"/>
                </a:lnTo>
                <a:lnTo>
                  <a:pt x="9018" y="17863"/>
                </a:lnTo>
                <a:lnTo>
                  <a:pt x="8998" y="17863"/>
                </a:lnTo>
                <a:lnTo>
                  <a:pt x="9099" y="16384"/>
                </a:lnTo>
                <a:cubicBezTo>
                  <a:pt x="9220" y="16368"/>
                  <a:pt x="9320" y="16284"/>
                  <a:pt x="9353" y="16183"/>
                </a:cubicBezTo>
                <a:close/>
                <a:moveTo>
                  <a:pt x="1644" y="15075"/>
                </a:moveTo>
                <a:lnTo>
                  <a:pt x="4835" y="16118"/>
                </a:lnTo>
                <a:lnTo>
                  <a:pt x="4835" y="16183"/>
                </a:lnTo>
                <a:cubicBezTo>
                  <a:pt x="4835" y="16352"/>
                  <a:pt x="4968" y="16485"/>
                  <a:pt x="5138" y="16485"/>
                </a:cubicBezTo>
                <a:lnTo>
                  <a:pt x="5138" y="16469"/>
                </a:lnTo>
                <a:lnTo>
                  <a:pt x="5472" y="18234"/>
                </a:lnTo>
                <a:lnTo>
                  <a:pt x="3022" y="18786"/>
                </a:lnTo>
                <a:cubicBezTo>
                  <a:pt x="2990" y="18653"/>
                  <a:pt x="2873" y="18552"/>
                  <a:pt x="2720" y="18552"/>
                </a:cubicBezTo>
                <a:cubicBezTo>
                  <a:pt x="2704" y="18552"/>
                  <a:pt x="2704" y="18552"/>
                  <a:pt x="2688" y="18568"/>
                </a:cubicBezTo>
                <a:lnTo>
                  <a:pt x="1644" y="15075"/>
                </a:lnTo>
                <a:close/>
                <a:moveTo>
                  <a:pt x="673" y="14708"/>
                </a:moveTo>
                <a:lnTo>
                  <a:pt x="1596" y="15059"/>
                </a:lnTo>
                <a:lnTo>
                  <a:pt x="2635" y="18568"/>
                </a:lnTo>
                <a:cubicBezTo>
                  <a:pt x="2535" y="18601"/>
                  <a:pt x="2450" y="18701"/>
                  <a:pt x="2434" y="18822"/>
                </a:cubicBezTo>
                <a:lnTo>
                  <a:pt x="435" y="18601"/>
                </a:lnTo>
                <a:lnTo>
                  <a:pt x="435" y="14893"/>
                </a:lnTo>
                <a:cubicBezTo>
                  <a:pt x="536" y="14873"/>
                  <a:pt x="621" y="14809"/>
                  <a:pt x="673" y="14708"/>
                </a:cubicBezTo>
                <a:close/>
                <a:moveTo>
                  <a:pt x="14623" y="15848"/>
                </a:moveTo>
                <a:cubicBezTo>
                  <a:pt x="14909" y="16102"/>
                  <a:pt x="15312" y="16469"/>
                  <a:pt x="15344" y="16521"/>
                </a:cubicBezTo>
                <a:lnTo>
                  <a:pt x="15365" y="16521"/>
                </a:lnTo>
                <a:lnTo>
                  <a:pt x="15429" y="19040"/>
                </a:lnTo>
                <a:lnTo>
                  <a:pt x="14422" y="18218"/>
                </a:lnTo>
                <a:lnTo>
                  <a:pt x="14623" y="15848"/>
                </a:lnTo>
                <a:close/>
                <a:moveTo>
                  <a:pt x="11400" y="16856"/>
                </a:moveTo>
                <a:lnTo>
                  <a:pt x="13080" y="17428"/>
                </a:lnTo>
                <a:lnTo>
                  <a:pt x="12927" y="18987"/>
                </a:lnTo>
                <a:lnTo>
                  <a:pt x="12895" y="18987"/>
                </a:lnTo>
                <a:cubicBezTo>
                  <a:pt x="12778" y="18987"/>
                  <a:pt x="12693" y="19056"/>
                  <a:pt x="12645" y="19157"/>
                </a:cubicBezTo>
                <a:lnTo>
                  <a:pt x="11299" y="18669"/>
                </a:lnTo>
                <a:lnTo>
                  <a:pt x="11400" y="16856"/>
                </a:lnTo>
                <a:close/>
                <a:moveTo>
                  <a:pt x="8950" y="17916"/>
                </a:moveTo>
                <a:lnTo>
                  <a:pt x="8849" y="19560"/>
                </a:lnTo>
                <a:lnTo>
                  <a:pt x="7471" y="19660"/>
                </a:lnTo>
                <a:lnTo>
                  <a:pt x="7285" y="18081"/>
                </a:lnTo>
                <a:lnTo>
                  <a:pt x="8950" y="17916"/>
                </a:lnTo>
                <a:close/>
                <a:moveTo>
                  <a:pt x="8998" y="17895"/>
                </a:moveTo>
                <a:lnTo>
                  <a:pt x="11250" y="18701"/>
                </a:lnTo>
                <a:lnTo>
                  <a:pt x="11182" y="19693"/>
                </a:lnTo>
                <a:lnTo>
                  <a:pt x="8881" y="19560"/>
                </a:lnTo>
                <a:lnTo>
                  <a:pt x="8998" y="17895"/>
                </a:lnTo>
                <a:close/>
                <a:moveTo>
                  <a:pt x="7253" y="18097"/>
                </a:moveTo>
                <a:lnTo>
                  <a:pt x="7439" y="19660"/>
                </a:lnTo>
                <a:lnTo>
                  <a:pt x="6044" y="20047"/>
                </a:lnTo>
                <a:lnTo>
                  <a:pt x="5525" y="18282"/>
                </a:lnTo>
                <a:lnTo>
                  <a:pt x="7253" y="18097"/>
                </a:lnTo>
                <a:close/>
                <a:moveTo>
                  <a:pt x="435" y="18653"/>
                </a:moveTo>
                <a:lnTo>
                  <a:pt x="2418" y="18854"/>
                </a:lnTo>
                <a:cubicBezTo>
                  <a:pt x="2434" y="18987"/>
                  <a:pt x="2518" y="19104"/>
                  <a:pt x="2635" y="19141"/>
                </a:cubicBezTo>
                <a:lnTo>
                  <a:pt x="2349" y="20079"/>
                </a:lnTo>
                <a:lnTo>
                  <a:pt x="435" y="19527"/>
                </a:lnTo>
                <a:lnTo>
                  <a:pt x="435" y="18653"/>
                </a:lnTo>
                <a:close/>
                <a:moveTo>
                  <a:pt x="13128" y="17444"/>
                </a:moveTo>
                <a:lnTo>
                  <a:pt x="14357" y="18218"/>
                </a:lnTo>
                <a:lnTo>
                  <a:pt x="14373" y="18234"/>
                </a:lnTo>
                <a:lnTo>
                  <a:pt x="14357" y="18536"/>
                </a:lnTo>
                <a:lnTo>
                  <a:pt x="14220" y="20196"/>
                </a:lnTo>
                <a:lnTo>
                  <a:pt x="13164" y="19427"/>
                </a:lnTo>
                <a:cubicBezTo>
                  <a:pt x="13181" y="19390"/>
                  <a:pt x="13197" y="19342"/>
                  <a:pt x="13197" y="19290"/>
                </a:cubicBezTo>
                <a:cubicBezTo>
                  <a:pt x="13197" y="19157"/>
                  <a:pt x="13096" y="19040"/>
                  <a:pt x="12963" y="19004"/>
                </a:cubicBezTo>
                <a:lnTo>
                  <a:pt x="13128" y="17444"/>
                </a:lnTo>
                <a:close/>
                <a:moveTo>
                  <a:pt x="8881" y="19608"/>
                </a:moveTo>
                <a:lnTo>
                  <a:pt x="11182" y="19745"/>
                </a:lnTo>
                <a:lnTo>
                  <a:pt x="11065" y="20313"/>
                </a:lnTo>
                <a:lnTo>
                  <a:pt x="8849" y="20212"/>
                </a:lnTo>
                <a:lnTo>
                  <a:pt x="8881" y="19608"/>
                </a:lnTo>
                <a:close/>
                <a:moveTo>
                  <a:pt x="14422" y="18266"/>
                </a:moveTo>
                <a:lnTo>
                  <a:pt x="15429" y="19088"/>
                </a:lnTo>
                <a:lnTo>
                  <a:pt x="15179" y="20382"/>
                </a:lnTo>
                <a:lnTo>
                  <a:pt x="14273" y="20233"/>
                </a:lnTo>
                <a:lnTo>
                  <a:pt x="14406" y="18536"/>
                </a:lnTo>
                <a:lnTo>
                  <a:pt x="14422" y="18266"/>
                </a:lnTo>
                <a:close/>
                <a:moveTo>
                  <a:pt x="8833" y="19608"/>
                </a:moveTo>
                <a:lnTo>
                  <a:pt x="8796" y="20233"/>
                </a:lnTo>
                <a:lnTo>
                  <a:pt x="7572" y="20414"/>
                </a:lnTo>
                <a:lnTo>
                  <a:pt x="7487" y="19693"/>
                </a:lnTo>
                <a:lnTo>
                  <a:pt x="8833" y="19608"/>
                </a:lnTo>
                <a:close/>
                <a:moveTo>
                  <a:pt x="11299" y="18721"/>
                </a:moveTo>
                <a:lnTo>
                  <a:pt x="12608" y="19189"/>
                </a:lnTo>
                <a:cubicBezTo>
                  <a:pt x="12608" y="19225"/>
                  <a:pt x="12592" y="19257"/>
                  <a:pt x="12592" y="19290"/>
                </a:cubicBezTo>
                <a:cubicBezTo>
                  <a:pt x="12592" y="19443"/>
                  <a:pt x="12709" y="19560"/>
                  <a:pt x="12862" y="19592"/>
                </a:cubicBezTo>
                <a:lnTo>
                  <a:pt x="12762" y="20567"/>
                </a:lnTo>
                <a:lnTo>
                  <a:pt x="11234" y="19709"/>
                </a:lnTo>
                <a:lnTo>
                  <a:pt x="11299" y="18721"/>
                </a:lnTo>
                <a:close/>
                <a:moveTo>
                  <a:pt x="7439" y="19709"/>
                </a:moveTo>
                <a:lnTo>
                  <a:pt x="7523" y="20434"/>
                </a:lnTo>
                <a:lnTo>
                  <a:pt x="6262" y="20768"/>
                </a:lnTo>
                <a:lnTo>
                  <a:pt x="6060" y="20079"/>
                </a:lnTo>
                <a:lnTo>
                  <a:pt x="7439" y="19709"/>
                </a:lnTo>
                <a:close/>
                <a:moveTo>
                  <a:pt x="8796" y="20265"/>
                </a:moveTo>
                <a:lnTo>
                  <a:pt x="8950" y="21087"/>
                </a:lnTo>
                <a:cubicBezTo>
                  <a:pt x="8849" y="21103"/>
                  <a:pt x="8764" y="21188"/>
                  <a:pt x="8748" y="21304"/>
                </a:cubicBezTo>
                <a:lnTo>
                  <a:pt x="7773" y="21421"/>
                </a:lnTo>
                <a:cubicBezTo>
                  <a:pt x="7757" y="21373"/>
                  <a:pt x="7725" y="21320"/>
                  <a:pt x="7672" y="21320"/>
                </a:cubicBezTo>
                <a:lnTo>
                  <a:pt x="7572" y="20466"/>
                </a:lnTo>
                <a:lnTo>
                  <a:pt x="8796" y="20265"/>
                </a:lnTo>
                <a:close/>
                <a:moveTo>
                  <a:pt x="11234" y="19761"/>
                </a:moveTo>
                <a:lnTo>
                  <a:pt x="12762" y="20615"/>
                </a:lnTo>
                <a:lnTo>
                  <a:pt x="12544" y="21506"/>
                </a:lnTo>
                <a:lnTo>
                  <a:pt x="11113" y="20333"/>
                </a:lnTo>
                <a:lnTo>
                  <a:pt x="11234" y="19761"/>
                </a:lnTo>
                <a:close/>
                <a:moveTo>
                  <a:pt x="13128" y="19459"/>
                </a:moveTo>
                <a:lnTo>
                  <a:pt x="14220" y="20249"/>
                </a:lnTo>
                <a:lnTo>
                  <a:pt x="14119" y="21675"/>
                </a:lnTo>
                <a:lnTo>
                  <a:pt x="12810" y="20599"/>
                </a:lnTo>
                <a:lnTo>
                  <a:pt x="12911" y="19592"/>
                </a:lnTo>
                <a:cubicBezTo>
                  <a:pt x="12995" y="19592"/>
                  <a:pt x="13080" y="19543"/>
                  <a:pt x="13128" y="19459"/>
                </a:cubicBezTo>
                <a:close/>
                <a:moveTo>
                  <a:pt x="14273" y="20265"/>
                </a:moveTo>
                <a:lnTo>
                  <a:pt x="15179" y="20434"/>
                </a:lnTo>
                <a:lnTo>
                  <a:pt x="15163" y="20535"/>
                </a:lnTo>
                <a:lnTo>
                  <a:pt x="14925" y="21590"/>
                </a:lnTo>
                <a:lnTo>
                  <a:pt x="14156" y="21691"/>
                </a:lnTo>
                <a:lnTo>
                  <a:pt x="14273" y="20265"/>
                </a:lnTo>
                <a:close/>
                <a:moveTo>
                  <a:pt x="8849" y="20265"/>
                </a:moveTo>
                <a:lnTo>
                  <a:pt x="11049" y="20365"/>
                </a:lnTo>
                <a:lnTo>
                  <a:pt x="10561" y="21643"/>
                </a:lnTo>
                <a:cubicBezTo>
                  <a:pt x="10529" y="21643"/>
                  <a:pt x="10509" y="21623"/>
                  <a:pt x="10477" y="21623"/>
                </a:cubicBezTo>
                <a:cubicBezTo>
                  <a:pt x="10360" y="21623"/>
                  <a:pt x="10275" y="21691"/>
                  <a:pt x="10243" y="21792"/>
                </a:cubicBezTo>
                <a:lnTo>
                  <a:pt x="9183" y="21357"/>
                </a:lnTo>
                <a:cubicBezTo>
                  <a:pt x="9183" y="21341"/>
                  <a:pt x="9199" y="21320"/>
                  <a:pt x="9199" y="21304"/>
                </a:cubicBezTo>
                <a:cubicBezTo>
                  <a:pt x="9199" y="21188"/>
                  <a:pt x="9099" y="21103"/>
                  <a:pt x="8998" y="21087"/>
                </a:cubicBezTo>
                <a:lnTo>
                  <a:pt x="8849" y="20265"/>
                </a:lnTo>
                <a:close/>
                <a:moveTo>
                  <a:pt x="8764" y="21357"/>
                </a:moveTo>
                <a:cubicBezTo>
                  <a:pt x="8780" y="21421"/>
                  <a:pt x="8833" y="21490"/>
                  <a:pt x="8897" y="21522"/>
                </a:cubicBezTo>
                <a:lnTo>
                  <a:pt x="8833" y="21691"/>
                </a:lnTo>
                <a:lnTo>
                  <a:pt x="7709" y="21824"/>
                </a:lnTo>
                <a:lnTo>
                  <a:pt x="7688" y="21623"/>
                </a:lnTo>
                <a:cubicBezTo>
                  <a:pt x="7757" y="21590"/>
                  <a:pt x="7789" y="21542"/>
                  <a:pt x="7789" y="21474"/>
                </a:cubicBezTo>
                <a:lnTo>
                  <a:pt x="7789" y="21457"/>
                </a:lnTo>
                <a:lnTo>
                  <a:pt x="8764" y="21357"/>
                </a:lnTo>
                <a:close/>
                <a:moveTo>
                  <a:pt x="7523" y="20466"/>
                </a:moveTo>
                <a:lnTo>
                  <a:pt x="7624" y="21320"/>
                </a:lnTo>
                <a:cubicBezTo>
                  <a:pt x="7539" y="21320"/>
                  <a:pt x="7471" y="21389"/>
                  <a:pt x="7471" y="21474"/>
                </a:cubicBezTo>
                <a:lnTo>
                  <a:pt x="7471" y="21490"/>
                </a:lnTo>
                <a:lnTo>
                  <a:pt x="6363" y="21860"/>
                </a:lnTo>
                <a:cubicBezTo>
                  <a:pt x="6330" y="21824"/>
                  <a:pt x="6298" y="21808"/>
                  <a:pt x="6262" y="21792"/>
                </a:cubicBezTo>
                <a:lnTo>
                  <a:pt x="6262" y="20817"/>
                </a:lnTo>
                <a:lnTo>
                  <a:pt x="7523" y="20466"/>
                </a:lnTo>
                <a:close/>
                <a:moveTo>
                  <a:pt x="5472" y="18282"/>
                </a:moveTo>
                <a:lnTo>
                  <a:pt x="6012" y="20063"/>
                </a:lnTo>
                <a:lnTo>
                  <a:pt x="3441" y="22046"/>
                </a:lnTo>
                <a:lnTo>
                  <a:pt x="2386" y="20096"/>
                </a:lnTo>
                <a:lnTo>
                  <a:pt x="2688" y="19141"/>
                </a:lnTo>
                <a:cubicBezTo>
                  <a:pt x="2704" y="19157"/>
                  <a:pt x="2720" y="19157"/>
                  <a:pt x="2720" y="19157"/>
                </a:cubicBezTo>
                <a:cubicBezTo>
                  <a:pt x="2889" y="19157"/>
                  <a:pt x="3022" y="19024"/>
                  <a:pt x="3022" y="18854"/>
                </a:cubicBezTo>
                <a:lnTo>
                  <a:pt x="3022" y="18838"/>
                </a:lnTo>
                <a:lnTo>
                  <a:pt x="5472" y="18282"/>
                </a:lnTo>
                <a:close/>
                <a:moveTo>
                  <a:pt x="7487" y="21522"/>
                </a:moveTo>
                <a:cubicBezTo>
                  <a:pt x="7507" y="21590"/>
                  <a:pt x="7572" y="21623"/>
                  <a:pt x="7640" y="21623"/>
                </a:cubicBezTo>
                <a:lnTo>
                  <a:pt x="7656" y="21844"/>
                </a:lnTo>
                <a:lnTo>
                  <a:pt x="6415" y="22195"/>
                </a:lnTo>
                <a:lnTo>
                  <a:pt x="6330" y="22062"/>
                </a:lnTo>
                <a:cubicBezTo>
                  <a:pt x="6363" y="22046"/>
                  <a:pt x="6379" y="21993"/>
                  <a:pt x="6379" y="21961"/>
                </a:cubicBezTo>
                <a:lnTo>
                  <a:pt x="6379" y="21909"/>
                </a:lnTo>
                <a:lnTo>
                  <a:pt x="7487" y="21522"/>
                </a:lnTo>
                <a:close/>
                <a:moveTo>
                  <a:pt x="8833" y="21744"/>
                </a:moveTo>
                <a:lnTo>
                  <a:pt x="8696" y="22163"/>
                </a:lnTo>
                <a:lnTo>
                  <a:pt x="7725" y="22227"/>
                </a:lnTo>
                <a:lnTo>
                  <a:pt x="7709" y="21877"/>
                </a:lnTo>
                <a:lnTo>
                  <a:pt x="8833" y="21744"/>
                </a:lnTo>
                <a:close/>
                <a:moveTo>
                  <a:pt x="9183" y="21389"/>
                </a:moveTo>
                <a:lnTo>
                  <a:pt x="10243" y="21824"/>
                </a:lnTo>
                <a:cubicBezTo>
                  <a:pt x="10243" y="21844"/>
                  <a:pt x="10227" y="21860"/>
                  <a:pt x="10227" y="21877"/>
                </a:cubicBezTo>
                <a:cubicBezTo>
                  <a:pt x="10227" y="21977"/>
                  <a:pt x="10291" y="22062"/>
                  <a:pt x="10376" y="22094"/>
                </a:cubicBezTo>
                <a:lnTo>
                  <a:pt x="10291" y="22263"/>
                </a:lnTo>
                <a:lnTo>
                  <a:pt x="8881" y="21707"/>
                </a:lnTo>
                <a:lnTo>
                  <a:pt x="8950" y="21522"/>
                </a:lnTo>
                <a:cubicBezTo>
                  <a:pt x="8950" y="21522"/>
                  <a:pt x="8966" y="21542"/>
                  <a:pt x="8982" y="21542"/>
                </a:cubicBezTo>
                <a:cubicBezTo>
                  <a:pt x="9066" y="21542"/>
                  <a:pt x="9151" y="21474"/>
                  <a:pt x="9183" y="21389"/>
                </a:cubicBezTo>
                <a:close/>
                <a:moveTo>
                  <a:pt x="11097" y="20382"/>
                </a:moveTo>
                <a:lnTo>
                  <a:pt x="12524" y="21558"/>
                </a:lnTo>
                <a:lnTo>
                  <a:pt x="12359" y="22429"/>
                </a:lnTo>
                <a:lnTo>
                  <a:pt x="10694" y="21925"/>
                </a:lnTo>
                <a:cubicBezTo>
                  <a:pt x="10711" y="21909"/>
                  <a:pt x="10711" y="21893"/>
                  <a:pt x="10711" y="21877"/>
                </a:cubicBezTo>
                <a:cubicBezTo>
                  <a:pt x="10711" y="21792"/>
                  <a:pt x="10662" y="21723"/>
                  <a:pt x="10594" y="21675"/>
                </a:cubicBezTo>
                <a:lnTo>
                  <a:pt x="11097" y="20382"/>
                </a:lnTo>
                <a:close/>
                <a:moveTo>
                  <a:pt x="435" y="19576"/>
                </a:moveTo>
                <a:lnTo>
                  <a:pt x="2333" y="20112"/>
                </a:lnTo>
                <a:lnTo>
                  <a:pt x="1596" y="22465"/>
                </a:lnTo>
                <a:lnTo>
                  <a:pt x="588" y="21723"/>
                </a:lnTo>
                <a:cubicBezTo>
                  <a:pt x="588" y="21691"/>
                  <a:pt x="604" y="21659"/>
                  <a:pt x="604" y="21643"/>
                </a:cubicBezTo>
                <a:cubicBezTo>
                  <a:pt x="604" y="21542"/>
                  <a:pt x="536" y="21457"/>
                  <a:pt x="435" y="21421"/>
                </a:cubicBezTo>
                <a:lnTo>
                  <a:pt x="435" y="19576"/>
                </a:lnTo>
                <a:close/>
                <a:moveTo>
                  <a:pt x="7656" y="21877"/>
                </a:moveTo>
                <a:lnTo>
                  <a:pt x="7688" y="22227"/>
                </a:lnTo>
                <a:lnTo>
                  <a:pt x="6548" y="22513"/>
                </a:lnTo>
                <a:lnTo>
                  <a:pt x="6431" y="22247"/>
                </a:lnTo>
                <a:lnTo>
                  <a:pt x="7656" y="21877"/>
                </a:lnTo>
                <a:close/>
                <a:moveTo>
                  <a:pt x="12794" y="20652"/>
                </a:moveTo>
                <a:lnTo>
                  <a:pt x="14103" y="21723"/>
                </a:lnTo>
                <a:lnTo>
                  <a:pt x="13668" y="22549"/>
                </a:lnTo>
                <a:lnTo>
                  <a:pt x="12576" y="21542"/>
                </a:lnTo>
                <a:lnTo>
                  <a:pt x="12794" y="20652"/>
                </a:lnTo>
                <a:close/>
                <a:moveTo>
                  <a:pt x="14909" y="21643"/>
                </a:moveTo>
                <a:lnTo>
                  <a:pt x="14861" y="21893"/>
                </a:lnTo>
                <a:lnTo>
                  <a:pt x="14692" y="22566"/>
                </a:lnTo>
                <a:lnTo>
                  <a:pt x="13700" y="22566"/>
                </a:lnTo>
                <a:lnTo>
                  <a:pt x="14156" y="21744"/>
                </a:lnTo>
                <a:lnTo>
                  <a:pt x="14909" y="21643"/>
                </a:lnTo>
                <a:close/>
                <a:moveTo>
                  <a:pt x="8696" y="22195"/>
                </a:moveTo>
                <a:lnTo>
                  <a:pt x="8680" y="22380"/>
                </a:lnTo>
                <a:lnTo>
                  <a:pt x="8664" y="22380"/>
                </a:lnTo>
                <a:cubicBezTo>
                  <a:pt x="8547" y="22380"/>
                  <a:pt x="8446" y="22465"/>
                  <a:pt x="8446" y="22566"/>
                </a:cubicBezTo>
                <a:lnTo>
                  <a:pt x="7841" y="22598"/>
                </a:lnTo>
                <a:cubicBezTo>
                  <a:pt x="7825" y="22549"/>
                  <a:pt x="7789" y="22513"/>
                  <a:pt x="7725" y="22497"/>
                </a:cubicBezTo>
                <a:lnTo>
                  <a:pt x="7725" y="22263"/>
                </a:lnTo>
                <a:lnTo>
                  <a:pt x="8696" y="22195"/>
                </a:lnTo>
                <a:close/>
                <a:moveTo>
                  <a:pt x="8865" y="21744"/>
                </a:moveTo>
                <a:lnTo>
                  <a:pt x="10259" y="22296"/>
                </a:lnTo>
                <a:lnTo>
                  <a:pt x="10025" y="22699"/>
                </a:lnTo>
                <a:lnTo>
                  <a:pt x="8748" y="22163"/>
                </a:lnTo>
                <a:lnTo>
                  <a:pt x="8865" y="21744"/>
                </a:lnTo>
                <a:close/>
                <a:moveTo>
                  <a:pt x="7688" y="22280"/>
                </a:moveTo>
                <a:lnTo>
                  <a:pt x="7688" y="22481"/>
                </a:lnTo>
                <a:cubicBezTo>
                  <a:pt x="7608" y="22481"/>
                  <a:pt x="7523" y="22549"/>
                  <a:pt x="7523" y="22650"/>
                </a:cubicBezTo>
                <a:lnTo>
                  <a:pt x="6782" y="22783"/>
                </a:lnTo>
                <a:cubicBezTo>
                  <a:pt x="6749" y="22731"/>
                  <a:pt x="6701" y="22699"/>
                  <a:pt x="6633" y="22699"/>
                </a:cubicBezTo>
                <a:lnTo>
                  <a:pt x="6617" y="22699"/>
                </a:lnTo>
                <a:lnTo>
                  <a:pt x="6564" y="22582"/>
                </a:lnTo>
                <a:lnTo>
                  <a:pt x="6564" y="22566"/>
                </a:lnTo>
                <a:lnTo>
                  <a:pt x="7688" y="22280"/>
                </a:lnTo>
                <a:close/>
                <a:moveTo>
                  <a:pt x="6028" y="20112"/>
                </a:moveTo>
                <a:lnTo>
                  <a:pt x="6230" y="20785"/>
                </a:lnTo>
                <a:lnTo>
                  <a:pt x="4013" y="22799"/>
                </a:lnTo>
                <a:lnTo>
                  <a:pt x="3457" y="22078"/>
                </a:lnTo>
                <a:lnTo>
                  <a:pt x="6028" y="20112"/>
                </a:lnTo>
                <a:close/>
                <a:moveTo>
                  <a:pt x="6230" y="20853"/>
                </a:moveTo>
                <a:lnTo>
                  <a:pt x="6214" y="21792"/>
                </a:lnTo>
                <a:cubicBezTo>
                  <a:pt x="6129" y="21808"/>
                  <a:pt x="6060" y="21877"/>
                  <a:pt x="6060" y="21961"/>
                </a:cubicBezTo>
                <a:cubicBezTo>
                  <a:pt x="6060" y="21961"/>
                  <a:pt x="6077" y="21977"/>
                  <a:pt x="6077" y="21993"/>
                </a:cubicBezTo>
                <a:lnTo>
                  <a:pt x="4618" y="22852"/>
                </a:lnTo>
                <a:cubicBezTo>
                  <a:pt x="4586" y="22815"/>
                  <a:pt x="4549" y="22783"/>
                  <a:pt x="4501" y="22783"/>
                </a:cubicBezTo>
                <a:cubicBezTo>
                  <a:pt x="4433" y="22783"/>
                  <a:pt x="4384" y="22815"/>
                  <a:pt x="4364" y="22884"/>
                </a:cubicBezTo>
                <a:lnTo>
                  <a:pt x="4062" y="22815"/>
                </a:lnTo>
                <a:lnTo>
                  <a:pt x="6230" y="20853"/>
                </a:lnTo>
                <a:close/>
                <a:moveTo>
                  <a:pt x="10694" y="21977"/>
                </a:moveTo>
                <a:lnTo>
                  <a:pt x="12342" y="22465"/>
                </a:lnTo>
                <a:lnTo>
                  <a:pt x="11940" y="22900"/>
                </a:lnTo>
                <a:lnTo>
                  <a:pt x="10678" y="21993"/>
                </a:lnTo>
                <a:cubicBezTo>
                  <a:pt x="10678" y="21993"/>
                  <a:pt x="10678" y="21977"/>
                  <a:pt x="10694" y="21977"/>
                </a:cubicBezTo>
                <a:close/>
                <a:moveTo>
                  <a:pt x="8748" y="22211"/>
                </a:moveTo>
                <a:lnTo>
                  <a:pt x="9989" y="22731"/>
                </a:lnTo>
                <a:lnTo>
                  <a:pt x="9905" y="22852"/>
                </a:lnTo>
                <a:cubicBezTo>
                  <a:pt x="9872" y="22815"/>
                  <a:pt x="9840" y="22799"/>
                  <a:pt x="9788" y="22799"/>
                </a:cubicBezTo>
                <a:cubicBezTo>
                  <a:pt x="9703" y="22799"/>
                  <a:pt x="9623" y="22852"/>
                  <a:pt x="9586" y="22916"/>
                </a:cubicBezTo>
                <a:lnTo>
                  <a:pt x="8881" y="22630"/>
                </a:lnTo>
                <a:lnTo>
                  <a:pt x="8881" y="22598"/>
                </a:lnTo>
                <a:cubicBezTo>
                  <a:pt x="8881" y="22497"/>
                  <a:pt x="8817" y="22412"/>
                  <a:pt x="8732" y="22380"/>
                </a:cubicBezTo>
                <a:lnTo>
                  <a:pt x="8748" y="22211"/>
                </a:lnTo>
                <a:close/>
                <a:moveTo>
                  <a:pt x="6097" y="22046"/>
                </a:moveTo>
                <a:cubicBezTo>
                  <a:pt x="6129" y="22078"/>
                  <a:pt x="6161" y="22110"/>
                  <a:pt x="6230" y="22110"/>
                </a:cubicBezTo>
                <a:cubicBezTo>
                  <a:pt x="6246" y="22110"/>
                  <a:pt x="6278" y="22094"/>
                  <a:pt x="6298" y="22094"/>
                </a:cubicBezTo>
                <a:lnTo>
                  <a:pt x="6379" y="22211"/>
                </a:lnTo>
                <a:lnTo>
                  <a:pt x="4852" y="23017"/>
                </a:lnTo>
                <a:lnTo>
                  <a:pt x="4650" y="22952"/>
                </a:lnTo>
                <a:lnTo>
                  <a:pt x="4650" y="22884"/>
                </a:lnTo>
                <a:lnTo>
                  <a:pt x="6097" y="22046"/>
                </a:lnTo>
                <a:close/>
                <a:moveTo>
                  <a:pt x="12576" y="21590"/>
                </a:moveTo>
                <a:lnTo>
                  <a:pt x="13632" y="22582"/>
                </a:lnTo>
                <a:lnTo>
                  <a:pt x="13080" y="23134"/>
                </a:lnTo>
                <a:lnTo>
                  <a:pt x="12407" y="22449"/>
                </a:lnTo>
                <a:lnTo>
                  <a:pt x="12576" y="21590"/>
                </a:lnTo>
                <a:close/>
                <a:moveTo>
                  <a:pt x="6399" y="22263"/>
                </a:moveTo>
                <a:lnTo>
                  <a:pt x="6500" y="22529"/>
                </a:lnTo>
                <a:lnTo>
                  <a:pt x="5122" y="23218"/>
                </a:lnTo>
                <a:lnTo>
                  <a:pt x="4888" y="23053"/>
                </a:lnTo>
                <a:lnTo>
                  <a:pt x="6399" y="22263"/>
                </a:lnTo>
                <a:close/>
                <a:moveTo>
                  <a:pt x="10646" y="22026"/>
                </a:moveTo>
                <a:lnTo>
                  <a:pt x="11903" y="22916"/>
                </a:lnTo>
                <a:lnTo>
                  <a:pt x="11468" y="23218"/>
                </a:lnTo>
                <a:lnTo>
                  <a:pt x="10328" y="22280"/>
                </a:lnTo>
                <a:lnTo>
                  <a:pt x="10408" y="22110"/>
                </a:lnTo>
                <a:lnTo>
                  <a:pt x="10477" y="22110"/>
                </a:lnTo>
                <a:cubicBezTo>
                  <a:pt x="10545" y="22110"/>
                  <a:pt x="10610" y="22078"/>
                  <a:pt x="10646" y="22026"/>
                </a:cubicBezTo>
                <a:close/>
                <a:moveTo>
                  <a:pt x="6516" y="22582"/>
                </a:moveTo>
                <a:lnTo>
                  <a:pt x="6516" y="22598"/>
                </a:lnTo>
                <a:lnTo>
                  <a:pt x="6564" y="22715"/>
                </a:lnTo>
                <a:cubicBezTo>
                  <a:pt x="6516" y="22731"/>
                  <a:pt x="6480" y="22783"/>
                  <a:pt x="6480" y="22852"/>
                </a:cubicBezTo>
                <a:lnTo>
                  <a:pt x="6480" y="22884"/>
                </a:lnTo>
                <a:lnTo>
                  <a:pt x="5371" y="23319"/>
                </a:lnTo>
                <a:cubicBezTo>
                  <a:pt x="5355" y="23271"/>
                  <a:pt x="5307" y="23234"/>
                  <a:pt x="5238" y="23234"/>
                </a:cubicBezTo>
                <a:cubicBezTo>
                  <a:pt x="5222" y="23234"/>
                  <a:pt x="5190" y="23255"/>
                  <a:pt x="5170" y="23271"/>
                </a:cubicBezTo>
                <a:lnTo>
                  <a:pt x="5154" y="23255"/>
                </a:lnTo>
                <a:lnTo>
                  <a:pt x="6516" y="22582"/>
                </a:lnTo>
                <a:close/>
                <a:moveTo>
                  <a:pt x="10308" y="22312"/>
                </a:moveTo>
                <a:lnTo>
                  <a:pt x="11416" y="23234"/>
                </a:lnTo>
                <a:lnTo>
                  <a:pt x="10912" y="23335"/>
                </a:lnTo>
                <a:lnTo>
                  <a:pt x="10058" y="22715"/>
                </a:lnTo>
                <a:lnTo>
                  <a:pt x="10308" y="22312"/>
                </a:lnTo>
                <a:close/>
                <a:moveTo>
                  <a:pt x="10025" y="22751"/>
                </a:moveTo>
                <a:lnTo>
                  <a:pt x="10864" y="23355"/>
                </a:lnTo>
                <a:lnTo>
                  <a:pt x="10545" y="23537"/>
                </a:lnTo>
                <a:cubicBezTo>
                  <a:pt x="10493" y="23472"/>
                  <a:pt x="10445" y="23436"/>
                  <a:pt x="10360" y="23436"/>
                </a:cubicBezTo>
                <a:cubicBezTo>
                  <a:pt x="10328" y="23436"/>
                  <a:pt x="10291" y="23436"/>
                  <a:pt x="10259" y="23456"/>
                </a:cubicBezTo>
                <a:lnTo>
                  <a:pt x="9989" y="23186"/>
                </a:lnTo>
                <a:cubicBezTo>
                  <a:pt x="10005" y="23134"/>
                  <a:pt x="10025" y="23102"/>
                  <a:pt x="10025" y="23053"/>
                </a:cubicBezTo>
                <a:cubicBezTo>
                  <a:pt x="10025" y="22969"/>
                  <a:pt x="9989" y="22916"/>
                  <a:pt x="9957" y="22868"/>
                </a:cubicBezTo>
                <a:lnTo>
                  <a:pt x="10025" y="22751"/>
                </a:lnTo>
                <a:close/>
                <a:moveTo>
                  <a:pt x="12375" y="22497"/>
                </a:moveTo>
                <a:lnTo>
                  <a:pt x="13048" y="23154"/>
                </a:lnTo>
                <a:lnTo>
                  <a:pt x="12222" y="23658"/>
                </a:lnTo>
                <a:lnTo>
                  <a:pt x="11972" y="22932"/>
                </a:lnTo>
                <a:lnTo>
                  <a:pt x="12375" y="22497"/>
                </a:lnTo>
                <a:close/>
                <a:moveTo>
                  <a:pt x="2369" y="20164"/>
                </a:moveTo>
                <a:lnTo>
                  <a:pt x="3409" y="22078"/>
                </a:lnTo>
                <a:lnTo>
                  <a:pt x="2635" y="23690"/>
                </a:lnTo>
                <a:lnTo>
                  <a:pt x="1644" y="22497"/>
                </a:lnTo>
                <a:lnTo>
                  <a:pt x="2369" y="20164"/>
                </a:lnTo>
                <a:close/>
                <a:moveTo>
                  <a:pt x="14676" y="22614"/>
                </a:moveTo>
                <a:lnTo>
                  <a:pt x="14422" y="23605"/>
                </a:lnTo>
                <a:lnTo>
                  <a:pt x="14373" y="23605"/>
                </a:lnTo>
                <a:cubicBezTo>
                  <a:pt x="14305" y="23605"/>
                  <a:pt x="14236" y="23637"/>
                  <a:pt x="14204" y="23690"/>
                </a:cubicBezTo>
                <a:lnTo>
                  <a:pt x="13112" y="23154"/>
                </a:lnTo>
                <a:lnTo>
                  <a:pt x="13668" y="22614"/>
                </a:lnTo>
                <a:close/>
                <a:moveTo>
                  <a:pt x="11940" y="22952"/>
                </a:moveTo>
                <a:lnTo>
                  <a:pt x="12173" y="23674"/>
                </a:lnTo>
                <a:lnTo>
                  <a:pt x="11484" y="23774"/>
                </a:lnTo>
                <a:lnTo>
                  <a:pt x="11484" y="23255"/>
                </a:lnTo>
                <a:lnTo>
                  <a:pt x="11940" y="22952"/>
                </a:lnTo>
                <a:close/>
                <a:moveTo>
                  <a:pt x="10896" y="23404"/>
                </a:moveTo>
                <a:lnTo>
                  <a:pt x="10896" y="23791"/>
                </a:lnTo>
                <a:lnTo>
                  <a:pt x="10561" y="23674"/>
                </a:lnTo>
                <a:cubicBezTo>
                  <a:pt x="10561" y="23658"/>
                  <a:pt x="10578" y="23658"/>
                  <a:pt x="10578" y="23637"/>
                </a:cubicBezTo>
                <a:cubicBezTo>
                  <a:pt x="10578" y="23621"/>
                  <a:pt x="10561" y="23605"/>
                  <a:pt x="10561" y="23573"/>
                </a:cubicBezTo>
                <a:lnTo>
                  <a:pt x="10896" y="23404"/>
                </a:lnTo>
                <a:close/>
                <a:moveTo>
                  <a:pt x="11436" y="23271"/>
                </a:moveTo>
                <a:lnTo>
                  <a:pt x="11436" y="23774"/>
                </a:lnTo>
                <a:lnTo>
                  <a:pt x="10932" y="23791"/>
                </a:lnTo>
                <a:lnTo>
                  <a:pt x="10932" y="23388"/>
                </a:lnTo>
                <a:lnTo>
                  <a:pt x="11436" y="23271"/>
                </a:lnTo>
                <a:close/>
                <a:moveTo>
                  <a:pt x="5170" y="23573"/>
                </a:moveTo>
                <a:lnTo>
                  <a:pt x="5005" y="23940"/>
                </a:lnTo>
                <a:cubicBezTo>
                  <a:pt x="4989" y="23940"/>
                  <a:pt x="4968" y="23924"/>
                  <a:pt x="4952" y="23924"/>
                </a:cubicBezTo>
                <a:cubicBezTo>
                  <a:pt x="4936" y="23924"/>
                  <a:pt x="4920" y="23940"/>
                  <a:pt x="4904" y="23940"/>
                </a:cubicBezTo>
                <a:lnTo>
                  <a:pt x="5170" y="23573"/>
                </a:lnTo>
                <a:close/>
                <a:moveTo>
                  <a:pt x="3441" y="22110"/>
                </a:moveTo>
                <a:lnTo>
                  <a:pt x="3981" y="22832"/>
                </a:lnTo>
                <a:lnTo>
                  <a:pt x="3155" y="24077"/>
                </a:lnTo>
                <a:lnTo>
                  <a:pt x="2672" y="23722"/>
                </a:lnTo>
                <a:lnTo>
                  <a:pt x="3441" y="22110"/>
                </a:lnTo>
                <a:close/>
                <a:moveTo>
                  <a:pt x="4013" y="22852"/>
                </a:moveTo>
                <a:lnTo>
                  <a:pt x="4348" y="22916"/>
                </a:lnTo>
                <a:lnTo>
                  <a:pt x="4348" y="22952"/>
                </a:lnTo>
                <a:cubicBezTo>
                  <a:pt x="4348" y="23001"/>
                  <a:pt x="4364" y="23033"/>
                  <a:pt x="4400" y="23069"/>
                </a:cubicBezTo>
                <a:lnTo>
                  <a:pt x="3780" y="23924"/>
                </a:lnTo>
                <a:cubicBezTo>
                  <a:pt x="3711" y="23940"/>
                  <a:pt x="3643" y="23992"/>
                  <a:pt x="3643" y="24077"/>
                </a:cubicBezTo>
                <a:lnTo>
                  <a:pt x="3208" y="24077"/>
                </a:lnTo>
                <a:lnTo>
                  <a:pt x="4013" y="22852"/>
                </a:lnTo>
                <a:close/>
                <a:moveTo>
                  <a:pt x="4650" y="23001"/>
                </a:moveTo>
                <a:lnTo>
                  <a:pt x="4819" y="23053"/>
                </a:lnTo>
                <a:lnTo>
                  <a:pt x="4082" y="24077"/>
                </a:lnTo>
                <a:lnTo>
                  <a:pt x="3945" y="24077"/>
                </a:lnTo>
                <a:cubicBezTo>
                  <a:pt x="3945" y="24008"/>
                  <a:pt x="3897" y="23960"/>
                  <a:pt x="3828" y="23940"/>
                </a:cubicBezTo>
                <a:lnTo>
                  <a:pt x="4433" y="23085"/>
                </a:lnTo>
                <a:cubicBezTo>
                  <a:pt x="4449" y="23102"/>
                  <a:pt x="4485" y="23102"/>
                  <a:pt x="4501" y="23102"/>
                </a:cubicBezTo>
                <a:cubicBezTo>
                  <a:pt x="4565" y="23102"/>
                  <a:pt x="4634" y="23069"/>
                  <a:pt x="4650" y="23001"/>
                </a:cubicBezTo>
                <a:close/>
                <a:moveTo>
                  <a:pt x="4852" y="23069"/>
                </a:moveTo>
                <a:lnTo>
                  <a:pt x="5069" y="23255"/>
                </a:lnTo>
                <a:lnTo>
                  <a:pt x="4433" y="24077"/>
                </a:lnTo>
                <a:lnTo>
                  <a:pt x="4130" y="24077"/>
                </a:lnTo>
                <a:lnTo>
                  <a:pt x="4852" y="23069"/>
                </a:lnTo>
                <a:close/>
                <a:moveTo>
                  <a:pt x="5122" y="23271"/>
                </a:moveTo>
                <a:lnTo>
                  <a:pt x="5138" y="23287"/>
                </a:lnTo>
                <a:cubicBezTo>
                  <a:pt x="5105" y="23319"/>
                  <a:pt x="5089" y="23355"/>
                  <a:pt x="5089" y="23404"/>
                </a:cubicBezTo>
                <a:cubicBezTo>
                  <a:pt x="5089" y="23456"/>
                  <a:pt x="5105" y="23488"/>
                  <a:pt x="5138" y="23521"/>
                </a:cubicBezTo>
                <a:lnTo>
                  <a:pt x="4751" y="24077"/>
                </a:lnTo>
                <a:lnTo>
                  <a:pt x="4485" y="24077"/>
                </a:lnTo>
                <a:lnTo>
                  <a:pt x="5122" y="23271"/>
                </a:lnTo>
                <a:close/>
                <a:moveTo>
                  <a:pt x="11400" y="23823"/>
                </a:moveTo>
                <a:lnTo>
                  <a:pt x="11049" y="24125"/>
                </a:lnTo>
                <a:lnTo>
                  <a:pt x="10948" y="23839"/>
                </a:lnTo>
                <a:lnTo>
                  <a:pt x="11400" y="23823"/>
                </a:lnTo>
                <a:close/>
                <a:moveTo>
                  <a:pt x="556" y="21760"/>
                </a:moveTo>
                <a:lnTo>
                  <a:pt x="1596" y="22497"/>
                </a:lnTo>
                <a:lnTo>
                  <a:pt x="1765" y="24226"/>
                </a:lnTo>
                <a:lnTo>
                  <a:pt x="435" y="23875"/>
                </a:lnTo>
                <a:lnTo>
                  <a:pt x="435" y="21844"/>
                </a:lnTo>
                <a:cubicBezTo>
                  <a:pt x="488" y="21824"/>
                  <a:pt x="536" y="21792"/>
                  <a:pt x="556" y="21760"/>
                </a:cubicBezTo>
                <a:close/>
                <a:moveTo>
                  <a:pt x="12189" y="23706"/>
                </a:moveTo>
                <a:lnTo>
                  <a:pt x="12141" y="24226"/>
                </a:lnTo>
                <a:lnTo>
                  <a:pt x="11097" y="24141"/>
                </a:lnTo>
                <a:lnTo>
                  <a:pt x="11468" y="23823"/>
                </a:lnTo>
                <a:lnTo>
                  <a:pt x="12189" y="23706"/>
                </a:lnTo>
                <a:close/>
                <a:moveTo>
                  <a:pt x="13080" y="23186"/>
                </a:moveTo>
                <a:lnTo>
                  <a:pt x="14188" y="23722"/>
                </a:lnTo>
                <a:cubicBezTo>
                  <a:pt x="14172" y="23758"/>
                  <a:pt x="14156" y="23774"/>
                  <a:pt x="14156" y="23807"/>
                </a:cubicBezTo>
                <a:cubicBezTo>
                  <a:pt x="14156" y="23823"/>
                  <a:pt x="14172" y="23823"/>
                  <a:pt x="14172" y="23839"/>
                </a:cubicBezTo>
                <a:lnTo>
                  <a:pt x="13382" y="24061"/>
                </a:lnTo>
                <a:lnTo>
                  <a:pt x="12189" y="24226"/>
                </a:lnTo>
                <a:lnTo>
                  <a:pt x="12222" y="23706"/>
                </a:lnTo>
                <a:lnTo>
                  <a:pt x="13080" y="23186"/>
                </a:lnTo>
                <a:close/>
                <a:moveTo>
                  <a:pt x="4735" y="24109"/>
                </a:moveTo>
                <a:lnTo>
                  <a:pt x="4719" y="24177"/>
                </a:lnTo>
                <a:lnTo>
                  <a:pt x="4465" y="24310"/>
                </a:lnTo>
                <a:lnTo>
                  <a:pt x="4465" y="24125"/>
                </a:lnTo>
                <a:lnTo>
                  <a:pt x="4517" y="24125"/>
                </a:lnTo>
                <a:lnTo>
                  <a:pt x="4735" y="24109"/>
                </a:lnTo>
                <a:close/>
                <a:moveTo>
                  <a:pt x="4416" y="24125"/>
                </a:moveTo>
                <a:lnTo>
                  <a:pt x="4416" y="24343"/>
                </a:lnTo>
                <a:lnTo>
                  <a:pt x="4163" y="24564"/>
                </a:lnTo>
                <a:lnTo>
                  <a:pt x="4130" y="24125"/>
                </a:lnTo>
                <a:close/>
                <a:moveTo>
                  <a:pt x="11113" y="24194"/>
                </a:moveTo>
                <a:lnTo>
                  <a:pt x="12121" y="24262"/>
                </a:lnTo>
                <a:lnTo>
                  <a:pt x="11702" y="24645"/>
                </a:lnTo>
                <a:lnTo>
                  <a:pt x="11113" y="24194"/>
                </a:lnTo>
                <a:close/>
                <a:moveTo>
                  <a:pt x="8446" y="22614"/>
                </a:moveTo>
                <a:cubicBezTo>
                  <a:pt x="8462" y="22731"/>
                  <a:pt x="8547" y="22815"/>
                  <a:pt x="8664" y="22815"/>
                </a:cubicBezTo>
                <a:cubicBezTo>
                  <a:pt x="8748" y="22815"/>
                  <a:pt x="8833" y="22767"/>
                  <a:pt x="8865" y="22682"/>
                </a:cubicBezTo>
                <a:lnTo>
                  <a:pt x="9554" y="22969"/>
                </a:lnTo>
                <a:cubicBezTo>
                  <a:pt x="9554" y="22985"/>
                  <a:pt x="9538" y="23017"/>
                  <a:pt x="9538" y="23053"/>
                </a:cubicBezTo>
                <a:cubicBezTo>
                  <a:pt x="9538" y="23186"/>
                  <a:pt x="9655" y="23287"/>
                  <a:pt x="9788" y="23287"/>
                </a:cubicBezTo>
                <a:cubicBezTo>
                  <a:pt x="9856" y="23287"/>
                  <a:pt x="9905" y="23255"/>
                  <a:pt x="9957" y="23218"/>
                </a:cubicBezTo>
                <a:lnTo>
                  <a:pt x="10227" y="23488"/>
                </a:lnTo>
                <a:cubicBezTo>
                  <a:pt x="10175" y="23521"/>
                  <a:pt x="10142" y="23573"/>
                  <a:pt x="10142" y="23637"/>
                </a:cubicBezTo>
                <a:cubicBezTo>
                  <a:pt x="10142" y="23690"/>
                  <a:pt x="10158" y="23722"/>
                  <a:pt x="10175" y="23758"/>
                </a:cubicBezTo>
                <a:lnTo>
                  <a:pt x="9522" y="24210"/>
                </a:lnTo>
                <a:cubicBezTo>
                  <a:pt x="9469" y="24161"/>
                  <a:pt x="9421" y="24125"/>
                  <a:pt x="9336" y="24125"/>
                </a:cubicBezTo>
                <a:cubicBezTo>
                  <a:pt x="9199" y="24125"/>
                  <a:pt x="9099" y="24226"/>
                  <a:pt x="9099" y="24363"/>
                </a:cubicBezTo>
                <a:lnTo>
                  <a:pt x="9099" y="24395"/>
                </a:lnTo>
                <a:lnTo>
                  <a:pt x="7974" y="24629"/>
                </a:lnTo>
                <a:cubicBezTo>
                  <a:pt x="7942" y="24544"/>
                  <a:pt x="7858" y="24496"/>
                  <a:pt x="7757" y="24496"/>
                </a:cubicBezTo>
                <a:cubicBezTo>
                  <a:pt x="7656" y="24496"/>
                  <a:pt x="7555" y="24580"/>
                  <a:pt x="7539" y="24681"/>
                </a:cubicBezTo>
                <a:lnTo>
                  <a:pt x="6766" y="24713"/>
                </a:lnTo>
                <a:cubicBezTo>
                  <a:pt x="6749" y="24645"/>
                  <a:pt x="6681" y="24596"/>
                  <a:pt x="6617" y="24596"/>
                </a:cubicBezTo>
                <a:cubicBezTo>
                  <a:pt x="6548" y="24596"/>
                  <a:pt x="6500" y="24629"/>
                  <a:pt x="6463" y="24697"/>
                </a:cubicBezTo>
                <a:lnTo>
                  <a:pt x="5694" y="24544"/>
                </a:lnTo>
                <a:lnTo>
                  <a:pt x="5694" y="24512"/>
                </a:lnTo>
                <a:cubicBezTo>
                  <a:pt x="5694" y="24427"/>
                  <a:pt x="5625" y="24363"/>
                  <a:pt x="5541" y="24363"/>
                </a:cubicBezTo>
                <a:cubicBezTo>
                  <a:pt x="5492" y="24363"/>
                  <a:pt x="5456" y="24379"/>
                  <a:pt x="5424" y="24411"/>
                </a:cubicBezTo>
                <a:lnTo>
                  <a:pt x="5089" y="24161"/>
                </a:lnTo>
                <a:cubicBezTo>
                  <a:pt x="5105" y="24125"/>
                  <a:pt x="5105" y="24109"/>
                  <a:pt x="5105" y="24093"/>
                </a:cubicBezTo>
                <a:cubicBezTo>
                  <a:pt x="5105" y="24040"/>
                  <a:pt x="5089" y="23992"/>
                  <a:pt x="5037" y="23960"/>
                </a:cubicBezTo>
                <a:lnTo>
                  <a:pt x="5222" y="23557"/>
                </a:lnTo>
                <a:lnTo>
                  <a:pt x="5238" y="23557"/>
                </a:lnTo>
                <a:cubicBezTo>
                  <a:pt x="5339" y="23557"/>
                  <a:pt x="5408" y="23488"/>
                  <a:pt x="5408" y="23404"/>
                </a:cubicBezTo>
                <a:cubicBezTo>
                  <a:pt x="5408" y="23388"/>
                  <a:pt x="5408" y="23371"/>
                  <a:pt x="5392" y="23355"/>
                </a:cubicBezTo>
                <a:lnTo>
                  <a:pt x="6500" y="22916"/>
                </a:lnTo>
                <a:cubicBezTo>
                  <a:pt x="6516" y="22969"/>
                  <a:pt x="6564" y="23017"/>
                  <a:pt x="6633" y="23017"/>
                </a:cubicBezTo>
                <a:cubicBezTo>
                  <a:pt x="6717" y="23017"/>
                  <a:pt x="6802" y="22932"/>
                  <a:pt x="6802" y="22852"/>
                </a:cubicBezTo>
                <a:lnTo>
                  <a:pt x="6782" y="22832"/>
                </a:lnTo>
                <a:lnTo>
                  <a:pt x="7539" y="22682"/>
                </a:lnTo>
                <a:cubicBezTo>
                  <a:pt x="7555" y="22751"/>
                  <a:pt x="7624" y="22799"/>
                  <a:pt x="7688" y="22799"/>
                </a:cubicBezTo>
                <a:cubicBezTo>
                  <a:pt x="7773" y="22799"/>
                  <a:pt x="7841" y="22731"/>
                  <a:pt x="7841" y="22650"/>
                </a:cubicBezTo>
                <a:lnTo>
                  <a:pt x="8446" y="22614"/>
                </a:lnTo>
                <a:close/>
                <a:moveTo>
                  <a:pt x="10561" y="23722"/>
                </a:moveTo>
                <a:lnTo>
                  <a:pt x="10864" y="23823"/>
                </a:lnTo>
                <a:lnTo>
                  <a:pt x="9723" y="24713"/>
                </a:lnTo>
                <a:lnTo>
                  <a:pt x="9538" y="24512"/>
                </a:lnTo>
                <a:cubicBezTo>
                  <a:pt x="9554" y="24463"/>
                  <a:pt x="9586" y="24427"/>
                  <a:pt x="9586" y="24363"/>
                </a:cubicBezTo>
                <a:cubicBezTo>
                  <a:pt x="9586" y="24326"/>
                  <a:pt x="9570" y="24294"/>
                  <a:pt x="9554" y="24242"/>
                </a:cubicBezTo>
                <a:lnTo>
                  <a:pt x="10207" y="23791"/>
                </a:lnTo>
                <a:cubicBezTo>
                  <a:pt x="10243" y="23839"/>
                  <a:pt x="10291" y="23859"/>
                  <a:pt x="10360" y="23859"/>
                </a:cubicBezTo>
                <a:cubicBezTo>
                  <a:pt x="10445" y="23859"/>
                  <a:pt x="10529" y="23791"/>
                  <a:pt x="10561" y="23722"/>
                </a:cubicBezTo>
                <a:close/>
                <a:moveTo>
                  <a:pt x="4819" y="24177"/>
                </a:moveTo>
                <a:cubicBezTo>
                  <a:pt x="4852" y="24226"/>
                  <a:pt x="4904" y="24242"/>
                  <a:pt x="4952" y="24242"/>
                </a:cubicBezTo>
                <a:cubicBezTo>
                  <a:pt x="5005" y="24242"/>
                  <a:pt x="5037" y="24226"/>
                  <a:pt x="5069" y="24194"/>
                </a:cubicBezTo>
                <a:lnTo>
                  <a:pt x="5392" y="24443"/>
                </a:lnTo>
                <a:cubicBezTo>
                  <a:pt x="5392" y="24463"/>
                  <a:pt x="5371" y="24496"/>
                  <a:pt x="5371" y="24512"/>
                </a:cubicBezTo>
                <a:cubicBezTo>
                  <a:pt x="5371" y="24580"/>
                  <a:pt x="5408" y="24613"/>
                  <a:pt x="5456" y="24645"/>
                </a:cubicBezTo>
                <a:lnTo>
                  <a:pt x="5355" y="24782"/>
                </a:lnTo>
                <a:lnTo>
                  <a:pt x="4787" y="24210"/>
                </a:lnTo>
                <a:lnTo>
                  <a:pt x="4819" y="24177"/>
                </a:lnTo>
                <a:close/>
                <a:moveTo>
                  <a:pt x="4082" y="24125"/>
                </a:moveTo>
                <a:lnTo>
                  <a:pt x="4114" y="24596"/>
                </a:lnTo>
                <a:lnTo>
                  <a:pt x="3880" y="24814"/>
                </a:lnTo>
                <a:lnTo>
                  <a:pt x="3743" y="24242"/>
                </a:lnTo>
                <a:lnTo>
                  <a:pt x="3796" y="24242"/>
                </a:lnTo>
                <a:cubicBezTo>
                  <a:pt x="3880" y="24242"/>
                  <a:pt x="3929" y="24194"/>
                  <a:pt x="3945" y="24125"/>
                </a:cubicBezTo>
                <a:close/>
                <a:moveTo>
                  <a:pt x="1644" y="22566"/>
                </a:moveTo>
                <a:lnTo>
                  <a:pt x="2619" y="23738"/>
                </a:lnTo>
                <a:lnTo>
                  <a:pt x="2805" y="24883"/>
                </a:lnTo>
                <a:lnTo>
                  <a:pt x="1813" y="24242"/>
                </a:lnTo>
                <a:lnTo>
                  <a:pt x="1644" y="22566"/>
                </a:lnTo>
                <a:close/>
                <a:moveTo>
                  <a:pt x="3643" y="24125"/>
                </a:moveTo>
                <a:cubicBezTo>
                  <a:pt x="3643" y="24161"/>
                  <a:pt x="3679" y="24194"/>
                  <a:pt x="3695" y="24210"/>
                </a:cubicBezTo>
                <a:lnTo>
                  <a:pt x="3844" y="24846"/>
                </a:lnTo>
                <a:lnTo>
                  <a:pt x="3610" y="25068"/>
                </a:lnTo>
                <a:cubicBezTo>
                  <a:pt x="3558" y="25016"/>
                  <a:pt x="3510" y="24999"/>
                  <a:pt x="3457" y="24983"/>
                </a:cubicBezTo>
                <a:lnTo>
                  <a:pt x="3191" y="24125"/>
                </a:lnTo>
                <a:close/>
                <a:moveTo>
                  <a:pt x="2672" y="23774"/>
                </a:moveTo>
                <a:lnTo>
                  <a:pt x="3139" y="24109"/>
                </a:lnTo>
                <a:lnTo>
                  <a:pt x="3409" y="24999"/>
                </a:lnTo>
                <a:cubicBezTo>
                  <a:pt x="3357" y="24999"/>
                  <a:pt x="3308" y="25032"/>
                  <a:pt x="3276" y="25084"/>
                </a:cubicBezTo>
                <a:lnTo>
                  <a:pt x="2853" y="24915"/>
                </a:lnTo>
                <a:lnTo>
                  <a:pt x="2672" y="23774"/>
                </a:lnTo>
                <a:close/>
                <a:moveTo>
                  <a:pt x="5674" y="24580"/>
                </a:moveTo>
                <a:lnTo>
                  <a:pt x="6463" y="24729"/>
                </a:lnTo>
                <a:cubicBezTo>
                  <a:pt x="6447" y="24746"/>
                  <a:pt x="6447" y="24746"/>
                  <a:pt x="6447" y="24766"/>
                </a:cubicBezTo>
                <a:cubicBezTo>
                  <a:pt x="6447" y="24814"/>
                  <a:pt x="6480" y="24866"/>
                  <a:pt x="6532" y="24899"/>
                </a:cubicBezTo>
                <a:lnTo>
                  <a:pt x="6431" y="25084"/>
                </a:lnTo>
                <a:lnTo>
                  <a:pt x="5408" y="24798"/>
                </a:lnTo>
                <a:lnTo>
                  <a:pt x="5492" y="24665"/>
                </a:lnTo>
                <a:cubicBezTo>
                  <a:pt x="5508" y="24665"/>
                  <a:pt x="5525" y="24681"/>
                  <a:pt x="5541" y="24681"/>
                </a:cubicBezTo>
                <a:cubicBezTo>
                  <a:pt x="5593" y="24681"/>
                  <a:pt x="5657" y="24629"/>
                  <a:pt x="5674" y="24580"/>
                </a:cubicBezTo>
                <a:close/>
                <a:moveTo>
                  <a:pt x="4735" y="24226"/>
                </a:moveTo>
                <a:lnTo>
                  <a:pt x="5339" y="24814"/>
                </a:lnTo>
                <a:lnTo>
                  <a:pt x="5154" y="25100"/>
                </a:lnTo>
                <a:lnTo>
                  <a:pt x="4485" y="24363"/>
                </a:lnTo>
                <a:lnTo>
                  <a:pt x="4735" y="24226"/>
                </a:lnTo>
                <a:close/>
                <a:moveTo>
                  <a:pt x="13314" y="24109"/>
                </a:moveTo>
                <a:lnTo>
                  <a:pt x="12274" y="25100"/>
                </a:lnTo>
                <a:lnTo>
                  <a:pt x="11754" y="24681"/>
                </a:lnTo>
                <a:lnTo>
                  <a:pt x="12173" y="24278"/>
                </a:lnTo>
                <a:lnTo>
                  <a:pt x="13314" y="24109"/>
                </a:lnTo>
                <a:close/>
                <a:moveTo>
                  <a:pt x="9119" y="24427"/>
                </a:moveTo>
                <a:cubicBezTo>
                  <a:pt x="9135" y="24528"/>
                  <a:pt x="9236" y="24613"/>
                  <a:pt x="9336" y="24613"/>
                </a:cubicBezTo>
                <a:cubicBezTo>
                  <a:pt x="9401" y="24613"/>
                  <a:pt x="9453" y="24580"/>
                  <a:pt x="9502" y="24544"/>
                </a:cubicBezTo>
                <a:lnTo>
                  <a:pt x="9687" y="24746"/>
                </a:lnTo>
                <a:lnTo>
                  <a:pt x="7890" y="25132"/>
                </a:lnTo>
                <a:lnTo>
                  <a:pt x="7858" y="24915"/>
                </a:lnTo>
                <a:cubicBezTo>
                  <a:pt x="7926" y="24883"/>
                  <a:pt x="7991" y="24798"/>
                  <a:pt x="7991" y="24713"/>
                </a:cubicBezTo>
                <a:cubicBezTo>
                  <a:pt x="7991" y="24697"/>
                  <a:pt x="7974" y="24697"/>
                  <a:pt x="7974" y="24681"/>
                </a:cubicBezTo>
                <a:lnTo>
                  <a:pt x="9119" y="24427"/>
                </a:lnTo>
                <a:close/>
                <a:moveTo>
                  <a:pt x="7539" y="24729"/>
                </a:moveTo>
                <a:cubicBezTo>
                  <a:pt x="7555" y="24846"/>
                  <a:pt x="7656" y="24931"/>
                  <a:pt x="7757" y="24931"/>
                </a:cubicBezTo>
                <a:lnTo>
                  <a:pt x="7809" y="24931"/>
                </a:lnTo>
                <a:lnTo>
                  <a:pt x="7841" y="25149"/>
                </a:lnTo>
                <a:lnTo>
                  <a:pt x="7841" y="25149"/>
                </a:lnTo>
                <a:lnTo>
                  <a:pt x="6463" y="25100"/>
                </a:lnTo>
                <a:lnTo>
                  <a:pt x="6564" y="24915"/>
                </a:lnTo>
                <a:lnTo>
                  <a:pt x="6617" y="24915"/>
                </a:lnTo>
                <a:cubicBezTo>
                  <a:pt x="6701" y="24915"/>
                  <a:pt x="6766" y="24846"/>
                  <a:pt x="6766" y="24766"/>
                </a:cubicBezTo>
                <a:lnTo>
                  <a:pt x="7539" y="24729"/>
                </a:lnTo>
                <a:close/>
                <a:moveTo>
                  <a:pt x="10896" y="23859"/>
                </a:moveTo>
                <a:lnTo>
                  <a:pt x="11013" y="24161"/>
                </a:lnTo>
                <a:lnTo>
                  <a:pt x="9655" y="25451"/>
                </a:lnTo>
                <a:lnTo>
                  <a:pt x="9655" y="25451"/>
                </a:lnTo>
                <a:lnTo>
                  <a:pt x="9739" y="24766"/>
                </a:lnTo>
                <a:lnTo>
                  <a:pt x="10896" y="23859"/>
                </a:lnTo>
                <a:close/>
                <a:moveTo>
                  <a:pt x="4433" y="24379"/>
                </a:moveTo>
                <a:lnTo>
                  <a:pt x="5122" y="25132"/>
                </a:lnTo>
                <a:lnTo>
                  <a:pt x="4968" y="25487"/>
                </a:lnTo>
                <a:lnTo>
                  <a:pt x="4183" y="24613"/>
                </a:lnTo>
                <a:lnTo>
                  <a:pt x="4433" y="24379"/>
                </a:lnTo>
                <a:close/>
                <a:moveTo>
                  <a:pt x="5371" y="24846"/>
                </a:moveTo>
                <a:lnTo>
                  <a:pt x="6415" y="25132"/>
                </a:lnTo>
                <a:lnTo>
                  <a:pt x="6314" y="25588"/>
                </a:lnTo>
                <a:lnTo>
                  <a:pt x="5190" y="25116"/>
                </a:lnTo>
                <a:lnTo>
                  <a:pt x="5371" y="24846"/>
                </a:lnTo>
                <a:close/>
                <a:moveTo>
                  <a:pt x="435" y="23924"/>
                </a:moveTo>
                <a:lnTo>
                  <a:pt x="1781" y="24262"/>
                </a:lnTo>
                <a:lnTo>
                  <a:pt x="1866" y="25721"/>
                </a:lnTo>
                <a:lnTo>
                  <a:pt x="435" y="25402"/>
                </a:lnTo>
                <a:lnTo>
                  <a:pt x="435" y="23924"/>
                </a:lnTo>
                <a:close/>
                <a:moveTo>
                  <a:pt x="9687" y="24782"/>
                </a:moveTo>
                <a:lnTo>
                  <a:pt x="9623" y="25471"/>
                </a:lnTo>
                <a:lnTo>
                  <a:pt x="7809" y="25789"/>
                </a:lnTo>
                <a:lnTo>
                  <a:pt x="7809" y="25789"/>
                </a:lnTo>
                <a:lnTo>
                  <a:pt x="7890" y="25185"/>
                </a:lnTo>
                <a:lnTo>
                  <a:pt x="9687" y="24782"/>
                </a:lnTo>
                <a:close/>
                <a:moveTo>
                  <a:pt x="6447" y="25132"/>
                </a:moveTo>
                <a:lnTo>
                  <a:pt x="7858" y="25185"/>
                </a:lnTo>
                <a:lnTo>
                  <a:pt x="7773" y="25789"/>
                </a:lnTo>
                <a:lnTo>
                  <a:pt x="6347" y="25588"/>
                </a:lnTo>
                <a:lnTo>
                  <a:pt x="6447" y="25132"/>
                </a:lnTo>
                <a:close/>
                <a:moveTo>
                  <a:pt x="14172" y="23891"/>
                </a:moveTo>
                <a:cubicBezTo>
                  <a:pt x="14188" y="23924"/>
                  <a:pt x="14204" y="23940"/>
                  <a:pt x="14236" y="23976"/>
                </a:cubicBezTo>
                <a:lnTo>
                  <a:pt x="12810" y="25874"/>
                </a:lnTo>
                <a:lnTo>
                  <a:pt x="12306" y="25132"/>
                </a:lnTo>
                <a:lnTo>
                  <a:pt x="12306" y="25116"/>
                </a:lnTo>
                <a:lnTo>
                  <a:pt x="13382" y="24109"/>
                </a:lnTo>
                <a:lnTo>
                  <a:pt x="14172" y="23891"/>
                </a:lnTo>
                <a:close/>
                <a:moveTo>
                  <a:pt x="4146" y="24645"/>
                </a:moveTo>
                <a:lnTo>
                  <a:pt x="4952" y="25535"/>
                </a:lnTo>
                <a:lnTo>
                  <a:pt x="4868" y="25922"/>
                </a:lnTo>
                <a:lnTo>
                  <a:pt x="3897" y="24866"/>
                </a:lnTo>
                <a:lnTo>
                  <a:pt x="4146" y="24645"/>
                </a:lnTo>
                <a:close/>
                <a:moveTo>
                  <a:pt x="1813" y="24294"/>
                </a:moveTo>
                <a:lnTo>
                  <a:pt x="2805" y="24947"/>
                </a:lnTo>
                <a:lnTo>
                  <a:pt x="2905" y="26140"/>
                </a:lnTo>
                <a:lnTo>
                  <a:pt x="1914" y="25737"/>
                </a:lnTo>
                <a:lnTo>
                  <a:pt x="1813" y="24294"/>
                </a:lnTo>
                <a:close/>
                <a:moveTo>
                  <a:pt x="5154" y="25149"/>
                </a:moveTo>
                <a:lnTo>
                  <a:pt x="6298" y="25620"/>
                </a:lnTo>
                <a:lnTo>
                  <a:pt x="6278" y="26192"/>
                </a:lnTo>
                <a:lnTo>
                  <a:pt x="5005" y="25519"/>
                </a:lnTo>
                <a:lnTo>
                  <a:pt x="5154" y="25149"/>
                </a:lnTo>
                <a:close/>
                <a:moveTo>
                  <a:pt x="11049" y="24194"/>
                </a:moveTo>
                <a:lnTo>
                  <a:pt x="11670" y="24681"/>
                </a:lnTo>
                <a:lnTo>
                  <a:pt x="9989" y="26257"/>
                </a:lnTo>
                <a:lnTo>
                  <a:pt x="9671" y="25503"/>
                </a:lnTo>
                <a:lnTo>
                  <a:pt x="11049" y="24194"/>
                </a:lnTo>
                <a:close/>
                <a:moveTo>
                  <a:pt x="6347" y="25636"/>
                </a:moveTo>
                <a:lnTo>
                  <a:pt x="7773" y="25838"/>
                </a:lnTo>
                <a:lnTo>
                  <a:pt x="7874" y="26527"/>
                </a:lnTo>
                <a:lnTo>
                  <a:pt x="6347" y="26224"/>
                </a:lnTo>
                <a:lnTo>
                  <a:pt x="6330" y="26208"/>
                </a:lnTo>
                <a:lnTo>
                  <a:pt x="6347" y="25636"/>
                </a:lnTo>
                <a:close/>
                <a:moveTo>
                  <a:pt x="9623" y="25519"/>
                </a:moveTo>
                <a:lnTo>
                  <a:pt x="9957" y="26277"/>
                </a:lnTo>
                <a:lnTo>
                  <a:pt x="7926" y="26527"/>
                </a:lnTo>
                <a:lnTo>
                  <a:pt x="7809" y="25821"/>
                </a:lnTo>
                <a:lnTo>
                  <a:pt x="9623" y="25519"/>
                </a:lnTo>
                <a:close/>
                <a:moveTo>
                  <a:pt x="3860" y="24899"/>
                </a:moveTo>
                <a:lnTo>
                  <a:pt x="4852" y="25975"/>
                </a:lnTo>
                <a:lnTo>
                  <a:pt x="4787" y="26543"/>
                </a:lnTo>
                <a:lnTo>
                  <a:pt x="3627" y="25302"/>
                </a:lnTo>
                <a:cubicBezTo>
                  <a:pt x="3643" y="25269"/>
                  <a:pt x="3659" y="25233"/>
                  <a:pt x="3659" y="25201"/>
                </a:cubicBezTo>
                <a:cubicBezTo>
                  <a:pt x="3659" y="25169"/>
                  <a:pt x="3643" y="25132"/>
                  <a:pt x="3627" y="25100"/>
                </a:cubicBezTo>
                <a:lnTo>
                  <a:pt x="3860" y="24899"/>
                </a:lnTo>
                <a:close/>
                <a:moveTo>
                  <a:pt x="14273" y="23992"/>
                </a:moveTo>
                <a:cubicBezTo>
                  <a:pt x="14305" y="24008"/>
                  <a:pt x="14337" y="24024"/>
                  <a:pt x="14373" y="24024"/>
                </a:cubicBezTo>
                <a:lnTo>
                  <a:pt x="14389" y="24024"/>
                </a:lnTo>
                <a:lnTo>
                  <a:pt x="14422" y="24899"/>
                </a:lnTo>
                <a:lnTo>
                  <a:pt x="13297" y="26579"/>
                </a:lnTo>
                <a:lnTo>
                  <a:pt x="12846" y="25906"/>
                </a:lnTo>
                <a:lnTo>
                  <a:pt x="14273" y="23992"/>
                </a:lnTo>
                <a:close/>
                <a:moveTo>
                  <a:pt x="4989" y="25572"/>
                </a:moveTo>
                <a:lnTo>
                  <a:pt x="6278" y="26241"/>
                </a:lnTo>
                <a:lnTo>
                  <a:pt x="6262" y="26627"/>
                </a:lnTo>
                <a:lnTo>
                  <a:pt x="4904" y="25954"/>
                </a:lnTo>
                <a:lnTo>
                  <a:pt x="4989" y="25572"/>
                </a:lnTo>
                <a:close/>
                <a:moveTo>
                  <a:pt x="2853" y="24967"/>
                </a:moveTo>
                <a:lnTo>
                  <a:pt x="3240" y="25116"/>
                </a:lnTo>
                <a:cubicBezTo>
                  <a:pt x="3240" y="25149"/>
                  <a:pt x="3224" y="25169"/>
                  <a:pt x="3224" y="25201"/>
                </a:cubicBezTo>
                <a:cubicBezTo>
                  <a:pt x="3224" y="25318"/>
                  <a:pt x="3324" y="25418"/>
                  <a:pt x="3441" y="25418"/>
                </a:cubicBezTo>
                <a:cubicBezTo>
                  <a:pt x="3457" y="25418"/>
                  <a:pt x="3478" y="25402"/>
                  <a:pt x="3494" y="25402"/>
                </a:cubicBezTo>
                <a:lnTo>
                  <a:pt x="3594" y="26728"/>
                </a:lnTo>
                <a:lnTo>
                  <a:pt x="2954" y="26156"/>
                </a:lnTo>
                <a:lnTo>
                  <a:pt x="2853" y="24967"/>
                </a:lnTo>
                <a:close/>
                <a:moveTo>
                  <a:pt x="11718" y="24713"/>
                </a:moveTo>
                <a:lnTo>
                  <a:pt x="12242" y="25116"/>
                </a:lnTo>
                <a:lnTo>
                  <a:pt x="10392" y="26845"/>
                </a:lnTo>
                <a:lnTo>
                  <a:pt x="10025" y="26309"/>
                </a:lnTo>
                <a:lnTo>
                  <a:pt x="11718" y="24713"/>
                </a:lnTo>
                <a:close/>
                <a:moveTo>
                  <a:pt x="6314" y="26257"/>
                </a:moveTo>
                <a:cubicBezTo>
                  <a:pt x="6330" y="26257"/>
                  <a:pt x="6330" y="26277"/>
                  <a:pt x="6330" y="26277"/>
                </a:cubicBezTo>
                <a:lnTo>
                  <a:pt x="7890" y="26559"/>
                </a:lnTo>
                <a:lnTo>
                  <a:pt x="7974" y="27147"/>
                </a:lnTo>
                <a:lnTo>
                  <a:pt x="7974" y="27147"/>
                </a:lnTo>
                <a:lnTo>
                  <a:pt x="6314" y="26643"/>
                </a:lnTo>
                <a:lnTo>
                  <a:pt x="6314" y="26257"/>
                </a:lnTo>
                <a:close/>
                <a:moveTo>
                  <a:pt x="9973" y="26325"/>
                </a:moveTo>
                <a:lnTo>
                  <a:pt x="10360" y="26861"/>
                </a:lnTo>
                <a:lnTo>
                  <a:pt x="8011" y="27163"/>
                </a:lnTo>
                <a:lnTo>
                  <a:pt x="7926" y="26559"/>
                </a:lnTo>
                <a:lnTo>
                  <a:pt x="9973" y="26325"/>
                </a:lnTo>
                <a:close/>
                <a:moveTo>
                  <a:pt x="3610" y="25334"/>
                </a:moveTo>
                <a:lnTo>
                  <a:pt x="4787" y="26611"/>
                </a:lnTo>
                <a:lnTo>
                  <a:pt x="4803" y="27232"/>
                </a:lnTo>
                <a:lnTo>
                  <a:pt x="3627" y="26780"/>
                </a:lnTo>
                <a:lnTo>
                  <a:pt x="3526" y="25402"/>
                </a:lnTo>
                <a:cubicBezTo>
                  <a:pt x="3558" y="25386"/>
                  <a:pt x="3578" y="25370"/>
                  <a:pt x="3610" y="25334"/>
                </a:cubicBezTo>
                <a:close/>
                <a:moveTo>
                  <a:pt x="4904" y="26007"/>
                </a:moveTo>
                <a:lnTo>
                  <a:pt x="6262" y="26680"/>
                </a:lnTo>
                <a:lnTo>
                  <a:pt x="6298" y="27284"/>
                </a:lnTo>
                <a:lnTo>
                  <a:pt x="4835" y="26579"/>
                </a:lnTo>
                <a:lnTo>
                  <a:pt x="4904" y="26007"/>
                </a:lnTo>
                <a:close/>
                <a:moveTo>
                  <a:pt x="12274" y="25149"/>
                </a:moveTo>
                <a:lnTo>
                  <a:pt x="12778" y="25906"/>
                </a:lnTo>
                <a:lnTo>
                  <a:pt x="10896" y="27566"/>
                </a:lnTo>
                <a:lnTo>
                  <a:pt x="10428" y="26897"/>
                </a:lnTo>
                <a:lnTo>
                  <a:pt x="12274" y="25149"/>
                </a:lnTo>
                <a:close/>
                <a:moveTo>
                  <a:pt x="6314" y="26696"/>
                </a:moveTo>
                <a:lnTo>
                  <a:pt x="7974" y="27200"/>
                </a:lnTo>
                <a:lnTo>
                  <a:pt x="8091" y="27989"/>
                </a:lnTo>
                <a:lnTo>
                  <a:pt x="6347" y="27300"/>
                </a:lnTo>
                <a:lnTo>
                  <a:pt x="6314" y="26696"/>
                </a:lnTo>
                <a:close/>
                <a:moveTo>
                  <a:pt x="10392" y="26913"/>
                </a:moveTo>
                <a:lnTo>
                  <a:pt x="10848" y="27586"/>
                </a:lnTo>
                <a:lnTo>
                  <a:pt x="8128" y="28005"/>
                </a:lnTo>
                <a:lnTo>
                  <a:pt x="8027" y="27200"/>
                </a:lnTo>
                <a:lnTo>
                  <a:pt x="10392" y="26913"/>
                </a:lnTo>
                <a:close/>
                <a:moveTo>
                  <a:pt x="14422" y="24983"/>
                </a:moveTo>
                <a:lnTo>
                  <a:pt x="14373" y="26696"/>
                </a:lnTo>
                <a:lnTo>
                  <a:pt x="13148" y="28054"/>
                </a:lnTo>
                <a:lnTo>
                  <a:pt x="13314" y="26627"/>
                </a:lnTo>
                <a:lnTo>
                  <a:pt x="14422" y="24983"/>
                </a:lnTo>
                <a:close/>
                <a:moveTo>
                  <a:pt x="4835" y="26627"/>
                </a:moveTo>
                <a:lnTo>
                  <a:pt x="6314" y="27332"/>
                </a:lnTo>
                <a:lnTo>
                  <a:pt x="6363" y="28106"/>
                </a:lnTo>
                <a:lnTo>
                  <a:pt x="4852" y="27248"/>
                </a:lnTo>
                <a:lnTo>
                  <a:pt x="4835" y="26627"/>
                </a:lnTo>
                <a:close/>
                <a:moveTo>
                  <a:pt x="435" y="25451"/>
                </a:moveTo>
                <a:lnTo>
                  <a:pt x="1866" y="25773"/>
                </a:lnTo>
                <a:lnTo>
                  <a:pt x="1596" y="28122"/>
                </a:lnTo>
                <a:lnTo>
                  <a:pt x="435" y="28122"/>
                </a:lnTo>
                <a:lnTo>
                  <a:pt x="435" y="25451"/>
                </a:lnTo>
                <a:close/>
                <a:moveTo>
                  <a:pt x="12810" y="25938"/>
                </a:moveTo>
                <a:lnTo>
                  <a:pt x="13265" y="26627"/>
                </a:lnTo>
                <a:lnTo>
                  <a:pt x="11601" y="28122"/>
                </a:lnTo>
                <a:cubicBezTo>
                  <a:pt x="11553" y="28070"/>
                  <a:pt x="11468" y="28022"/>
                  <a:pt x="11367" y="28022"/>
                </a:cubicBezTo>
                <a:cubicBezTo>
                  <a:pt x="11315" y="28022"/>
                  <a:pt x="11267" y="28038"/>
                  <a:pt x="11234" y="28054"/>
                </a:cubicBezTo>
                <a:lnTo>
                  <a:pt x="10912" y="27619"/>
                </a:lnTo>
                <a:lnTo>
                  <a:pt x="12810" y="25938"/>
                </a:lnTo>
                <a:close/>
                <a:moveTo>
                  <a:pt x="1898" y="25789"/>
                </a:moveTo>
                <a:lnTo>
                  <a:pt x="2905" y="26192"/>
                </a:lnTo>
                <a:lnTo>
                  <a:pt x="2736" y="28424"/>
                </a:lnTo>
                <a:lnTo>
                  <a:pt x="1644" y="28122"/>
                </a:lnTo>
                <a:lnTo>
                  <a:pt x="1898" y="25789"/>
                </a:lnTo>
                <a:close/>
                <a:moveTo>
                  <a:pt x="2954" y="26224"/>
                </a:moveTo>
                <a:lnTo>
                  <a:pt x="3594" y="26797"/>
                </a:lnTo>
                <a:lnTo>
                  <a:pt x="3558" y="28658"/>
                </a:lnTo>
                <a:lnTo>
                  <a:pt x="2788" y="28441"/>
                </a:lnTo>
                <a:lnTo>
                  <a:pt x="2954" y="26224"/>
                </a:lnTo>
                <a:close/>
                <a:moveTo>
                  <a:pt x="3627" y="26813"/>
                </a:moveTo>
                <a:lnTo>
                  <a:pt x="4803" y="27284"/>
                </a:lnTo>
                <a:lnTo>
                  <a:pt x="4501" y="29130"/>
                </a:lnTo>
                <a:lnTo>
                  <a:pt x="3610" y="28674"/>
                </a:lnTo>
                <a:lnTo>
                  <a:pt x="3627" y="26813"/>
                </a:lnTo>
                <a:close/>
                <a:moveTo>
                  <a:pt x="6347" y="27349"/>
                </a:moveTo>
                <a:lnTo>
                  <a:pt x="8091" y="28038"/>
                </a:lnTo>
                <a:lnTo>
                  <a:pt x="8261" y="29162"/>
                </a:lnTo>
                <a:lnTo>
                  <a:pt x="6415" y="28122"/>
                </a:lnTo>
                <a:lnTo>
                  <a:pt x="6347" y="27349"/>
                </a:lnTo>
                <a:close/>
                <a:moveTo>
                  <a:pt x="10880" y="27635"/>
                </a:moveTo>
                <a:lnTo>
                  <a:pt x="11182" y="28090"/>
                </a:lnTo>
                <a:cubicBezTo>
                  <a:pt x="11097" y="28138"/>
                  <a:pt x="11033" y="28239"/>
                  <a:pt x="11033" y="28372"/>
                </a:cubicBezTo>
                <a:lnTo>
                  <a:pt x="11033" y="28424"/>
                </a:lnTo>
                <a:lnTo>
                  <a:pt x="8313" y="29178"/>
                </a:lnTo>
                <a:lnTo>
                  <a:pt x="8144" y="28038"/>
                </a:lnTo>
                <a:lnTo>
                  <a:pt x="10880" y="27635"/>
                </a:lnTo>
                <a:close/>
                <a:moveTo>
                  <a:pt x="14357" y="26780"/>
                </a:moveTo>
                <a:lnTo>
                  <a:pt x="14156" y="28239"/>
                </a:lnTo>
                <a:lnTo>
                  <a:pt x="12963" y="29363"/>
                </a:lnTo>
                <a:lnTo>
                  <a:pt x="13128" y="28138"/>
                </a:lnTo>
                <a:lnTo>
                  <a:pt x="14357" y="26780"/>
                </a:lnTo>
                <a:close/>
                <a:moveTo>
                  <a:pt x="13265" y="26680"/>
                </a:moveTo>
                <a:lnTo>
                  <a:pt x="13096" y="28106"/>
                </a:lnTo>
                <a:lnTo>
                  <a:pt x="11537" y="29432"/>
                </a:lnTo>
                <a:lnTo>
                  <a:pt x="11452" y="28694"/>
                </a:lnTo>
                <a:cubicBezTo>
                  <a:pt x="11601" y="28658"/>
                  <a:pt x="11718" y="28525"/>
                  <a:pt x="11718" y="28372"/>
                </a:cubicBezTo>
                <a:cubicBezTo>
                  <a:pt x="11718" y="28292"/>
                  <a:pt x="11686" y="28223"/>
                  <a:pt x="11637" y="28155"/>
                </a:cubicBezTo>
                <a:lnTo>
                  <a:pt x="13265" y="26680"/>
                </a:lnTo>
                <a:close/>
                <a:moveTo>
                  <a:pt x="4835" y="27300"/>
                </a:moveTo>
                <a:lnTo>
                  <a:pt x="6363" y="28155"/>
                </a:lnTo>
                <a:lnTo>
                  <a:pt x="5625" y="29702"/>
                </a:lnTo>
                <a:lnTo>
                  <a:pt x="4533" y="29146"/>
                </a:lnTo>
                <a:lnTo>
                  <a:pt x="4835" y="27300"/>
                </a:lnTo>
                <a:close/>
                <a:moveTo>
                  <a:pt x="2788" y="28473"/>
                </a:moveTo>
                <a:lnTo>
                  <a:pt x="3558" y="28711"/>
                </a:lnTo>
                <a:lnTo>
                  <a:pt x="3558" y="29029"/>
                </a:lnTo>
                <a:lnTo>
                  <a:pt x="3594" y="30286"/>
                </a:lnTo>
                <a:lnTo>
                  <a:pt x="3578" y="30286"/>
                </a:lnTo>
                <a:cubicBezTo>
                  <a:pt x="3526" y="30286"/>
                  <a:pt x="3478" y="30306"/>
                  <a:pt x="3441" y="30339"/>
                </a:cubicBezTo>
                <a:cubicBezTo>
                  <a:pt x="3256" y="30222"/>
                  <a:pt x="3123" y="30137"/>
                  <a:pt x="3091" y="30121"/>
                </a:cubicBezTo>
                <a:lnTo>
                  <a:pt x="2788" y="28473"/>
                </a:lnTo>
                <a:close/>
                <a:moveTo>
                  <a:pt x="6399" y="28171"/>
                </a:moveTo>
                <a:lnTo>
                  <a:pt x="8244" y="29214"/>
                </a:lnTo>
                <a:lnTo>
                  <a:pt x="7036" y="30407"/>
                </a:lnTo>
                <a:lnTo>
                  <a:pt x="5674" y="29718"/>
                </a:lnTo>
                <a:lnTo>
                  <a:pt x="6399" y="28171"/>
                </a:lnTo>
                <a:close/>
                <a:moveTo>
                  <a:pt x="1596" y="28171"/>
                </a:moveTo>
                <a:lnTo>
                  <a:pt x="1966" y="30439"/>
                </a:lnTo>
                <a:lnTo>
                  <a:pt x="1966" y="30439"/>
                </a:lnTo>
                <a:lnTo>
                  <a:pt x="435" y="29803"/>
                </a:lnTo>
                <a:lnTo>
                  <a:pt x="435" y="28171"/>
                </a:lnTo>
                <a:close/>
                <a:moveTo>
                  <a:pt x="1644" y="28171"/>
                </a:moveTo>
                <a:lnTo>
                  <a:pt x="2736" y="28473"/>
                </a:lnTo>
                <a:lnTo>
                  <a:pt x="3038" y="30121"/>
                </a:lnTo>
                <a:cubicBezTo>
                  <a:pt x="2905" y="30153"/>
                  <a:pt x="2301" y="30355"/>
                  <a:pt x="2015" y="30439"/>
                </a:cubicBezTo>
                <a:lnTo>
                  <a:pt x="1644" y="28171"/>
                </a:lnTo>
                <a:close/>
                <a:moveTo>
                  <a:pt x="13080" y="28171"/>
                </a:moveTo>
                <a:lnTo>
                  <a:pt x="12911" y="29416"/>
                </a:lnTo>
                <a:lnTo>
                  <a:pt x="11653" y="30588"/>
                </a:lnTo>
                <a:lnTo>
                  <a:pt x="11537" y="29480"/>
                </a:lnTo>
                <a:lnTo>
                  <a:pt x="13080" y="28171"/>
                </a:lnTo>
                <a:close/>
                <a:moveTo>
                  <a:pt x="8277" y="29247"/>
                </a:moveTo>
                <a:lnTo>
                  <a:pt x="8293" y="29379"/>
                </a:lnTo>
                <a:lnTo>
                  <a:pt x="8579" y="30673"/>
                </a:lnTo>
                <a:lnTo>
                  <a:pt x="7084" y="30423"/>
                </a:lnTo>
                <a:lnTo>
                  <a:pt x="8277" y="29247"/>
                </a:lnTo>
                <a:close/>
                <a:moveTo>
                  <a:pt x="11049" y="28473"/>
                </a:moveTo>
                <a:cubicBezTo>
                  <a:pt x="11081" y="28610"/>
                  <a:pt x="11214" y="28711"/>
                  <a:pt x="11367" y="28711"/>
                </a:cubicBezTo>
                <a:lnTo>
                  <a:pt x="11416" y="28711"/>
                </a:lnTo>
                <a:lnTo>
                  <a:pt x="11484" y="29464"/>
                </a:lnTo>
                <a:lnTo>
                  <a:pt x="8631" y="30673"/>
                </a:lnTo>
                <a:lnTo>
                  <a:pt x="8345" y="29379"/>
                </a:lnTo>
                <a:lnTo>
                  <a:pt x="8313" y="29214"/>
                </a:lnTo>
                <a:lnTo>
                  <a:pt x="11049" y="28473"/>
                </a:lnTo>
                <a:close/>
                <a:moveTo>
                  <a:pt x="14156" y="28324"/>
                </a:moveTo>
                <a:lnTo>
                  <a:pt x="13934" y="29666"/>
                </a:lnTo>
                <a:lnTo>
                  <a:pt x="12762" y="30858"/>
                </a:lnTo>
                <a:lnTo>
                  <a:pt x="12963" y="29432"/>
                </a:lnTo>
                <a:lnTo>
                  <a:pt x="14156" y="28324"/>
                </a:lnTo>
                <a:close/>
                <a:moveTo>
                  <a:pt x="3610" y="28727"/>
                </a:moveTo>
                <a:lnTo>
                  <a:pt x="4485" y="29178"/>
                </a:lnTo>
                <a:lnTo>
                  <a:pt x="4163" y="31177"/>
                </a:lnTo>
                <a:lnTo>
                  <a:pt x="3743" y="30625"/>
                </a:lnTo>
                <a:cubicBezTo>
                  <a:pt x="3780" y="30588"/>
                  <a:pt x="3796" y="30540"/>
                  <a:pt x="3796" y="30508"/>
                </a:cubicBezTo>
                <a:cubicBezTo>
                  <a:pt x="3796" y="30407"/>
                  <a:pt x="3727" y="30322"/>
                  <a:pt x="3627" y="30286"/>
                </a:cubicBezTo>
                <a:lnTo>
                  <a:pt x="3594" y="29029"/>
                </a:lnTo>
                <a:lnTo>
                  <a:pt x="3610" y="28727"/>
                </a:lnTo>
                <a:close/>
                <a:moveTo>
                  <a:pt x="4533" y="29198"/>
                </a:moveTo>
                <a:lnTo>
                  <a:pt x="5609" y="29734"/>
                </a:lnTo>
                <a:lnTo>
                  <a:pt x="4819" y="31431"/>
                </a:lnTo>
                <a:lnTo>
                  <a:pt x="4199" y="31213"/>
                </a:lnTo>
                <a:lnTo>
                  <a:pt x="4533" y="29198"/>
                </a:lnTo>
                <a:close/>
                <a:moveTo>
                  <a:pt x="435" y="29851"/>
                </a:moveTo>
                <a:lnTo>
                  <a:pt x="1966" y="30488"/>
                </a:lnTo>
                <a:lnTo>
                  <a:pt x="2132" y="31531"/>
                </a:lnTo>
                <a:lnTo>
                  <a:pt x="435" y="31277"/>
                </a:lnTo>
                <a:lnTo>
                  <a:pt x="435" y="29851"/>
                </a:lnTo>
                <a:close/>
                <a:moveTo>
                  <a:pt x="3054" y="30169"/>
                </a:moveTo>
                <a:lnTo>
                  <a:pt x="3292" y="31394"/>
                </a:lnTo>
                <a:lnTo>
                  <a:pt x="2184" y="31531"/>
                </a:lnTo>
                <a:lnTo>
                  <a:pt x="2015" y="30488"/>
                </a:lnTo>
                <a:cubicBezTo>
                  <a:pt x="2402" y="30371"/>
                  <a:pt x="2938" y="30206"/>
                  <a:pt x="3054" y="30169"/>
                </a:cubicBezTo>
                <a:close/>
                <a:moveTo>
                  <a:pt x="3091" y="30169"/>
                </a:moveTo>
                <a:lnTo>
                  <a:pt x="3091" y="30169"/>
                </a:lnTo>
                <a:cubicBezTo>
                  <a:pt x="3155" y="30222"/>
                  <a:pt x="3292" y="30286"/>
                  <a:pt x="3409" y="30371"/>
                </a:cubicBezTo>
                <a:cubicBezTo>
                  <a:pt x="3393" y="30407"/>
                  <a:pt x="3377" y="30455"/>
                  <a:pt x="3377" y="30508"/>
                </a:cubicBezTo>
                <a:cubicBezTo>
                  <a:pt x="3377" y="30625"/>
                  <a:pt x="3457" y="30709"/>
                  <a:pt x="3578" y="30709"/>
                </a:cubicBezTo>
                <a:lnTo>
                  <a:pt x="3627" y="30709"/>
                </a:lnTo>
                <a:lnTo>
                  <a:pt x="3828" y="31648"/>
                </a:lnTo>
                <a:lnTo>
                  <a:pt x="3341" y="31394"/>
                </a:lnTo>
                <a:lnTo>
                  <a:pt x="3091" y="30169"/>
                </a:lnTo>
                <a:close/>
                <a:moveTo>
                  <a:pt x="11484" y="29516"/>
                </a:moveTo>
                <a:lnTo>
                  <a:pt x="11601" y="30625"/>
                </a:lnTo>
                <a:lnTo>
                  <a:pt x="8865" y="31797"/>
                </a:lnTo>
                <a:lnTo>
                  <a:pt x="8631" y="30725"/>
                </a:lnTo>
                <a:lnTo>
                  <a:pt x="11484" y="29516"/>
                </a:lnTo>
                <a:close/>
                <a:moveTo>
                  <a:pt x="3711" y="30657"/>
                </a:moveTo>
                <a:lnTo>
                  <a:pt x="4163" y="31229"/>
                </a:lnTo>
                <a:lnTo>
                  <a:pt x="4247" y="31966"/>
                </a:lnTo>
                <a:lnTo>
                  <a:pt x="4247" y="31966"/>
                </a:lnTo>
                <a:lnTo>
                  <a:pt x="3880" y="31680"/>
                </a:lnTo>
                <a:lnTo>
                  <a:pt x="3679" y="30689"/>
                </a:lnTo>
                <a:cubicBezTo>
                  <a:pt x="3695" y="30673"/>
                  <a:pt x="3711" y="30673"/>
                  <a:pt x="3711" y="30657"/>
                </a:cubicBezTo>
                <a:close/>
                <a:moveTo>
                  <a:pt x="4215" y="31261"/>
                </a:moveTo>
                <a:lnTo>
                  <a:pt x="4787" y="31463"/>
                </a:lnTo>
                <a:lnTo>
                  <a:pt x="4300" y="31983"/>
                </a:lnTo>
                <a:lnTo>
                  <a:pt x="4215" y="31261"/>
                </a:lnTo>
                <a:close/>
                <a:moveTo>
                  <a:pt x="5641" y="29750"/>
                </a:moveTo>
                <a:lnTo>
                  <a:pt x="7003" y="30439"/>
                </a:lnTo>
                <a:lnTo>
                  <a:pt x="5392" y="32019"/>
                </a:lnTo>
                <a:lnTo>
                  <a:pt x="4852" y="31447"/>
                </a:lnTo>
                <a:lnTo>
                  <a:pt x="5641" y="29750"/>
                </a:lnTo>
                <a:close/>
                <a:moveTo>
                  <a:pt x="12895" y="29480"/>
                </a:moveTo>
                <a:lnTo>
                  <a:pt x="12709" y="30911"/>
                </a:lnTo>
                <a:lnTo>
                  <a:pt x="12709" y="30927"/>
                </a:lnTo>
                <a:lnTo>
                  <a:pt x="11283" y="32369"/>
                </a:lnTo>
                <a:lnTo>
                  <a:pt x="11653" y="30657"/>
                </a:lnTo>
                <a:lnTo>
                  <a:pt x="12895" y="29480"/>
                </a:lnTo>
                <a:close/>
                <a:moveTo>
                  <a:pt x="3341" y="31447"/>
                </a:moveTo>
                <a:lnTo>
                  <a:pt x="3828" y="31717"/>
                </a:lnTo>
                <a:lnTo>
                  <a:pt x="3679" y="32587"/>
                </a:lnTo>
                <a:lnTo>
                  <a:pt x="3208" y="32337"/>
                </a:lnTo>
                <a:lnTo>
                  <a:pt x="3341" y="31447"/>
                </a:lnTo>
                <a:close/>
                <a:moveTo>
                  <a:pt x="4819" y="31479"/>
                </a:moveTo>
                <a:lnTo>
                  <a:pt x="5355" y="32051"/>
                </a:lnTo>
                <a:lnTo>
                  <a:pt x="4332" y="32587"/>
                </a:lnTo>
                <a:lnTo>
                  <a:pt x="4300" y="32035"/>
                </a:lnTo>
                <a:lnTo>
                  <a:pt x="4819" y="31479"/>
                </a:lnTo>
                <a:close/>
                <a:moveTo>
                  <a:pt x="435" y="31330"/>
                </a:moveTo>
                <a:lnTo>
                  <a:pt x="2132" y="31580"/>
                </a:lnTo>
                <a:lnTo>
                  <a:pt x="1914" y="32603"/>
                </a:lnTo>
                <a:lnTo>
                  <a:pt x="604" y="32136"/>
                </a:lnTo>
                <a:cubicBezTo>
                  <a:pt x="588" y="32035"/>
                  <a:pt x="520" y="31966"/>
                  <a:pt x="435" y="31950"/>
                </a:cubicBezTo>
                <a:lnTo>
                  <a:pt x="435" y="31330"/>
                </a:lnTo>
                <a:close/>
                <a:moveTo>
                  <a:pt x="3292" y="31431"/>
                </a:moveTo>
                <a:lnTo>
                  <a:pt x="3155" y="32337"/>
                </a:lnTo>
                <a:lnTo>
                  <a:pt x="1946" y="32603"/>
                </a:lnTo>
                <a:lnTo>
                  <a:pt x="2184" y="31580"/>
                </a:lnTo>
                <a:lnTo>
                  <a:pt x="3292" y="31431"/>
                </a:lnTo>
                <a:close/>
                <a:moveTo>
                  <a:pt x="3880" y="31733"/>
                </a:moveTo>
                <a:lnTo>
                  <a:pt x="4247" y="32035"/>
                </a:lnTo>
                <a:lnTo>
                  <a:pt x="4283" y="32603"/>
                </a:lnTo>
                <a:lnTo>
                  <a:pt x="3727" y="32603"/>
                </a:lnTo>
                <a:lnTo>
                  <a:pt x="3880" y="31733"/>
                </a:lnTo>
                <a:close/>
                <a:moveTo>
                  <a:pt x="13918" y="29750"/>
                </a:moveTo>
                <a:lnTo>
                  <a:pt x="13668" y="31294"/>
                </a:lnTo>
                <a:lnTo>
                  <a:pt x="12375" y="32688"/>
                </a:lnTo>
                <a:lnTo>
                  <a:pt x="12375" y="32688"/>
                </a:lnTo>
                <a:lnTo>
                  <a:pt x="12745" y="30943"/>
                </a:lnTo>
                <a:lnTo>
                  <a:pt x="13918" y="29750"/>
                </a:lnTo>
                <a:close/>
                <a:moveTo>
                  <a:pt x="7052" y="30455"/>
                </a:moveTo>
                <a:lnTo>
                  <a:pt x="8579" y="30725"/>
                </a:lnTo>
                <a:lnTo>
                  <a:pt x="8833" y="31833"/>
                </a:lnTo>
                <a:lnTo>
                  <a:pt x="6262" y="32942"/>
                </a:lnTo>
                <a:lnTo>
                  <a:pt x="5424" y="32051"/>
                </a:lnTo>
                <a:lnTo>
                  <a:pt x="7052" y="30455"/>
                </a:lnTo>
                <a:close/>
                <a:moveTo>
                  <a:pt x="5392" y="32083"/>
                </a:moveTo>
                <a:lnTo>
                  <a:pt x="6214" y="32942"/>
                </a:lnTo>
                <a:lnTo>
                  <a:pt x="5122" y="33143"/>
                </a:lnTo>
                <a:lnTo>
                  <a:pt x="4348" y="32623"/>
                </a:lnTo>
                <a:lnTo>
                  <a:pt x="5392" y="32083"/>
                </a:lnTo>
                <a:close/>
                <a:moveTo>
                  <a:pt x="4316" y="32655"/>
                </a:moveTo>
                <a:lnTo>
                  <a:pt x="5053" y="33143"/>
                </a:lnTo>
                <a:lnTo>
                  <a:pt x="4013" y="33328"/>
                </a:lnTo>
                <a:lnTo>
                  <a:pt x="4316" y="32655"/>
                </a:lnTo>
                <a:close/>
                <a:moveTo>
                  <a:pt x="11601" y="30689"/>
                </a:moveTo>
                <a:lnTo>
                  <a:pt x="11234" y="32422"/>
                </a:lnTo>
                <a:lnTo>
                  <a:pt x="8881" y="33461"/>
                </a:lnTo>
                <a:lnTo>
                  <a:pt x="8881" y="31850"/>
                </a:lnTo>
                <a:lnTo>
                  <a:pt x="11601" y="30689"/>
                </a:lnTo>
                <a:close/>
                <a:moveTo>
                  <a:pt x="3107" y="32385"/>
                </a:moveTo>
                <a:lnTo>
                  <a:pt x="2551" y="33006"/>
                </a:lnTo>
                <a:lnTo>
                  <a:pt x="1362" y="33711"/>
                </a:lnTo>
                <a:lnTo>
                  <a:pt x="1930" y="32639"/>
                </a:lnTo>
                <a:lnTo>
                  <a:pt x="3107" y="32385"/>
                </a:lnTo>
                <a:close/>
                <a:moveTo>
                  <a:pt x="604" y="32168"/>
                </a:moveTo>
                <a:lnTo>
                  <a:pt x="1898" y="32639"/>
                </a:lnTo>
                <a:lnTo>
                  <a:pt x="1293" y="33747"/>
                </a:lnTo>
                <a:lnTo>
                  <a:pt x="435" y="33445"/>
                </a:lnTo>
                <a:lnTo>
                  <a:pt x="435" y="32369"/>
                </a:lnTo>
                <a:cubicBezTo>
                  <a:pt x="520" y="32337"/>
                  <a:pt x="588" y="32269"/>
                  <a:pt x="604" y="32168"/>
                </a:cubicBezTo>
                <a:close/>
                <a:moveTo>
                  <a:pt x="4263" y="32655"/>
                </a:moveTo>
                <a:lnTo>
                  <a:pt x="3945" y="33345"/>
                </a:lnTo>
                <a:lnTo>
                  <a:pt x="2772" y="33965"/>
                </a:lnTo>
                <a:lnTo>
                  <a:pt x="3377" y="33276"/>
                </a:lnTo>
                <a:lnTo>
                  <a:pt x="3711" y="32655"/>
                </a:lnTo>
                <a:close/>
                <a:moveTo>
                  <a:pt x="6230" y="32990"/>
                </a:moveTo>
                <a:lnTo>
                  <a:pt x="6532" y="33997"/>
                </a:lnTo>
                <a:lnTo>
                  <a:pt x="5170" y="33175"/>
                </a:lnTo>
                <a:lnTo>
                  <a:pt x="6230" y="32990"/>
                </a:lnTo>
                <a:close/>
                <a:moveTo>
                  <a:pt x="3191" y="32385"/>
                </a:moveTo>
                <a:lnTo>
                  <a:pt x="3679" y="32639"/>
                </a:lnTo>
                <a:lnTo>
                  <a:pt x="3341" y="33244"/>
                </a:lnTo>
                <a:lnTo>
                  <a:pt x="2672" y="34013"/>
                </a:lnTo>
                <a:lnTo>
                  <a:pt x="1362" y="33764"/>
                </a:lnTo>
                <a:lnTo>
                  <a:pt x="2587" y="33058"/>
                </a:lnTo>
                <a:lnTo>
                  <a:pt x="2587" y="33042"/>
                </a:lnTo>
                <a:lnTo>
                  <a:pt x="3191" y="32385"/>
                </a:lnTo>
                <a:close/>
                <a:moveTo>
                  <a:pt x="8833" y="31866"/>
                </a:moveTo>
                <a:lnTo>
                  <a:pt x="8833" y="33477"/>
                </a:lnTo>
                <a:lnTo>
                  <a:pt x="6580" y="34013"/>
                </a:lnTo>
                <a:lnTo>
                  <a:pt x="6278" y="32974"/>
                </a:lnTo>
                <a:lnTo>
                  <a:pt x="8833" y="31866"/>
                </a:lnTo>
                <a:close/>
                <a:moveTo>
                  <a:pt x="12693" y="31011"/>
                </a:moveTo>
                <a:lnTo>
                  <a:pt x="12322" y="32756"/>
                </a:lnTo>
                <a:lnTo>
                  <a:pt x="10932" y="34251"/>
                </a:lnTo>
                <a:cubicBezTo>
                  <a:pt x="10912" y="34235"/>
                  <a:pt x="10912" y="34215"/>
                  <a:pt x="10896" y="34215"/>
                </a:cubicBezTo>
                <a:lnTo>
                  <a:pt x="11267" y="32454"/>
                </a:lnTo>
                <a:lnTo>
                  <a:pt x="12693" y="31011"/>
                </a:lnTo>
                <a:close/>
                <a:moveTo>
                  <a:pt x="435" y="33494"/>
                </a:moveTo>
                <a:lnTo>
                  <a:pt x="1241" y="33780"/>
                </a:lnTo>
                <a:lnTo>
                  <a:pt x="435" y="34316"/>
                </a:lnTo>
                <a:lnTo>
                  <a:pt x="435" y="33494"/>
                </a:lnTo>
                <a:close/>
                <a:moveTo>
                  <a:pt x="3812" y="33461"/>
                </a:moveTo>
                <a:lnTo>
                  <a:pt x="2889" y="34267"/>
                </a:lnTo>
                <a:cubicBezTo>
                  <a:pt x="2853" y="34251"/>
                  <a:pt x="2805" y="34215"/>
                  <a:pt x="2752" y="34215"/>
                </a:cubicBezTo>
                <a:cubicBezTo>
                  <a:pt x="2688" y="34215"/>
                  <a:pt x="2635" y="34267"/>
                  <a:pt x="2587" y="34316"/>
                </a:cubicBezTo>
                <a:lnTo>
                  <a:pt x="2535" y="34300"/>
                </a:lnTo>
                <a:lnTo>
                  <a:pt x="2688" y="34066"/>
                </a:lnTo>
                <a:lnTo>
                  <a:pt x="3812" y="33461"/>
                </a:lnTo>
                <a:close/>
                <a:moveTo>
                  <a:pt x="2518" y="34336"/>
                </a:moveTo>
                <a:lnTo>
                  <a:pt x="2571" y="34352"/>
                </a:lnTo>
                <a:cubicBezTo>
                  <a:pt x="2551" y="34384"/>
                  <a:pt x="2551" y="34400"/>
                  <a:pt x="2551" y="34437"/>
                </a:cubicBezTo>
                <a:lnTo>
                  <a:pt x="2518" y="34336"/>
                </a:lnTo>
                <a:close/>
                <a:moveTo>
                  <a:pt x="1310" y="33796"/>
                </a:moveTo>
                <a:lnTo>
                  <a:pt x="2635" y="34066"/>
                </a:lnTo>
                <a:lnTo>
                  <a:pt x="2486" y="34283"/>
                </a:lnTo>
                <a:lnTo>
                  <a:pt x="858" y="34602"/>
                </a:lnTo>
                <a:lnTo>
                  <a:pt x="1310" y="33796"/>
                </a:lnTo>
                <a:close/>
                <a:moveTo>
                  <a:pt x="1225" y="33832"/>
                </a:moveTo>
                <a:lnTo>
                  <a:pt x="806" y="34618"/>
                </a:lnTo>
                <a:lnTo>
                  <a:pt x="435" y="34803"/>
                </a:lnTo>
                <a:lnTo>
                  <a:pt x="435" y="34368"/>
                </a:lnTo>
                <a:lnTo>
                  <a:pt x="1225" y="33832"/>
                </a:lnTo>
                <a:close/>
                <a:moveTo>
                  <a:pt x="11214" y="32470"/>
                </a:moveTo>
                <a:lnTo>
                  <a:pt x="10848" y="34199"/>
                </a:lnTo>
                <a:lnTo>
                  <a:pt x="10795" y="34199"/>
                </a:lnTo>
                <a:cubicBezTo>
                  <a:pt x="10678" y="34199"/>
                  <a:pt x="10594" y="34283"/>
                  <a:pt x="10594" y="34400"/>
                </a:cubicBezTo>
                <a:lnTo>
                  <a:pt x="10594" y="34469"/>
                </a:lnTo>
                <a:lnTo>
                  <a:pt x="8881" y="35158"/>
                </a:lnTo>
                <a:lnTo>
                  <a:pt x="8881" y="33510"/>
                </a:lnTo>
                <a:lnTo>
                  <a:pt x="11214" y="32470"/>
                </a:lnTo>
                <a:close/>
                <a:moveTo>
                  <a:pt x="5105" y="33191"/>
                </a:moveTo>
                <a:lnTo>
                  <a:pt x="5525" y="35307"/>
                </a:lnTo>
                <a:lnTo>
                  <a:pt x="4231" y="34839"/>
                </a:lnTo>
                <a:lnTo>
                  <a:pt x="2974" y="34437"/>
                </a:lnTo>
                <a:cubicBezTo>
                  <a:pt x="2974" y="34384"/>
                  <a:pt x="2954" y="34336"/>
                  <a:pt x="2921" y="34300"/>
                </a:cubicBezTo>
                <a:lnTo>
                  <a:pt x="3981" y="33377"/>
                </a:lnTo>
                <a:lnTo>
                  <a:pt x="5105" y="33191"/>
                </a:lnTo>
                <a:close/>
                <a:moveTo>
                  <a:pt x="5154" y="33208"/>
                </a:moveTo>
                <a:lnTo>
                  <a:pt x="6548" y="34066"/>
                </a:lnTo>
                <a:lnTo>
                  <a:pt x="7019" y="35694"/>
                </a:lnTo>
                <a:lnTo>
                  <a:pt x="7019" y="35694"/>
                </a:lnTo>
                <a:lnTo>
                  <a:pt x="5573" y="35323"/>
                </a:lnTo>
                <a:lnTo>
                  <a:pt x="5154" y="33208"/>
                </a:lnTo>
                <a:close/>
                <a:moveTo>
                  <a:pt x="8833" y="33530"/>
                </a:moveTo>
                <a:lnTo>
                  <a:pt x="8833" y="35174"/>
                </a:lnTo>
                <a:lnTo>
                  <a:pt x="7052" y="35694"/>
                </a:lnTo>
                <a:lnTo>
                  <a:pt x="6600" y="34066"/>
                </a:lnTo>
                <a:lnTo>
                  <a:pt x="8833" y="33530"/>
                </a:lnTo>
                <a:close/>
                <a:moveTo>
                  <a:pt x="13652" y="31378"/>
                </a:moveTo>
                <a:lnTo>
                  <a:pt x="12963" y="34034"/>
                </a:lnTo>
                <a:lnTo>
                  <a:pt x="11738" y="35794"/>
                </a:lnTo>
                <a:lnTo>
                  <a:pt x="12359" y="32772"/>
                </a:lnTo>
                <a:lnTo>
                  <a:pt x="13652" y="31378"/>
                </a:lnTo>
                <a:close/>
                <a:moveTo>
                  <a:pt x="2571" y="34537"/>
                </a:moveTo>
                <a:lnTo>
                  <a:pt x="2571" y="34537"/>
                </a:lnTo>
                <a:cubicBezTo>
                  <a:pt x="2603" y="34602"/>
                  <a:pt x="2672" y="34654"/>
                  <a:pt x="2752" y="34654"/>
                </a:cubicBezTo>
                <a:lnTo>
                  <a:pt x="2788" y="34654"/>
                </a:lnTo>
                <a:lnTo>
                  <a:pt x="2889" y="35811"/>
                </a:lnTo>
                <a:lnTo>
                  <a:pt x="2571" y="34537"/>
                </a:lnTo>
                <a:close/>
                <a:moveTo>
                  <a:pt x="806" y="34670"/>
                </a:moveTo>
                <a:lnTo>
                  <a:pt x="1024" y="35847"/>
                </a:lnTo>
                <a:lnTo>
                  <a:pt x="435" y="35827"/>
                </a:lnTo>
                <a:lnTo>
                  <a:pt x="435" y="34856"/>
                </a:lnTo>
                <a:lnTo>
                  <a:pt x="806" y="34670"/>
                </a:lnTo>
                <a:close/>
                <a:moveTo>
                  <a:pt x="2470" y="34336"/>
                </a:moveTo>
                <a:lnTo>
                  <a:pt x="2905" y="36064"/>
                </a:lnTo>
                <a:lnTo>
                  <a:pt x="2905" y="36064"/>
                </a:lnTo>
                <a:lnTo>
                  <a:pt x="1076" y="35847"/>
                </a:lnTo>
                <a:lnTo>
                  <a:pt x="858" y="34654"/>
                </a:lnTo>
                <a:lnTo>
                  <a:pt x="2470" y="34336"/>
                </a:lnTo>
                <a:close/>
                <a:moveTo>
                  <a:pt x="2974" y="34485"/>
                </a:moveTo>
                <a:lnTo>
                  <a:pt x="4215" y="34872"/>
                </a:lnTo>
                <a:lnTo>
                  <a:pt x="5541" y="35359"/>
                </a:lnTo>
                <a:lnTo>
                  <a:pt x="5657" y="37374"/>
                </a:lnTo>
                <a:lnTo>
                  <a:pt x="4263" y="36753"/>
                </a:lnTo>
                <a:lnTo>
                  <a:pt x="2954" y="36081"/>
                </a:lnTo>
                <a:lnTo>
                  <a:pt x="2821" y="34638"/>
                </a:lnTo>
                <a:cubicBezTo>
                  <a:pt x="2905" y="34618"/>
                  <a:pt x="2954" y="34553"/>
                  <a:pt x="2974" y="34485"/>
                </a:cubicBezTo>
                <a:close/>
                <a:moveTo>
                  <a:pt x="12927" y="34150"/>
                </a:moveTo>
                <a:lnTo>
                  <a:pt x="12592" y="35645"/>
                </a:lnTo>
                <a:lnTo>
                  <a:pt x="11653" y="37438"/>
                </a:lnTo>
                <a:lnTo>
                  <a:pt x="11702" y="35895"/>
                </a:lnTo>
                <a:lnTo>
                  <a:pt x="12927" y="34150"/>
                </a:lnTo>
                <a:close/>
                <a:moveTo>
                  <a:pt x="12306" y="32841"/>
                </a:moveTo>
                <a:lnTo>
                  <a:pt x="11670" y="35879"/>
                </a:lnTo>
                <a:lnTo>
                  <a:pt x="10175" y="37475"/>
                </a:lnTo>
                <a:lnTo>
                  <a:pt x="10795" y="34618"/>
                </a:lnTo>
                <a:cubicBezTo>
                  <a:pt x="10932" y="34618"/>
                  <a:pt x="11013" y="34517"/>
                  <a:pt x="11013" y="34400"/>
                </a:cubicBezTo>
                <a:cubicBezTo>
                  <a:pt x="11013" y="34352"/>
                  <a:pt x="10997" y="34316"/>
                  <a:pt x="10964" y="34283"/>
                </a:cubicBezTo>
                <a:lnTo>
                  <a:pt x="12306" y="32841"/>
                </a:lnTo>
                <a:close/>
                <a:moveTo>
                  <a:pt x="10610" y="34501"/>
                </a:moveTo>
                <a:cubicBezTo>
                  <a:pt x="10646" y="34553"/>
                  <a:pt x="10694" y="34602"/>
                  <a:pt x="10763" y="34618"/>
                </a:cubicBezTo>
                <a:lnTo>
                  <a:pt x="10106" y="37523"/>
                </a:lnTo>
                <a:lnTo>
                  <a:pt x="8664" y="37761"/>
                </a:lnTo>
                <a:lnTo>
                  <a:pt x="8881" y="35206"/>
                </a:lnTo>
                <a:lnTo>
                  <a:pt x="10610" y="34501"/>
                </a:lnTo>
                <a:close/>
                <a:moveTo>
                  <a:pt x="5573" y="35359"/>
                </a:moveTo>
                <a:lnTo>
                  <a:pt x="7019" y="35726"/>
                </a:lnTo>
                <a:lnTo>
                  <a:pt x="7084" y="37894"/>
                </a:lnTo>
                <a:lnTo>
                  <a:pt x="5710" y="37390"/>
                </a:lnTo>
                <a:lnTo>
                  <a:pt x="5573" y="35359"/>
                </a:lnTo>
                <a:close/>
                <a:moveTo>
                  <a:pt x="8833" y="35222"/>
                </a:moveTo>
                <a:lnTo>
                  <a:pt x="8631" y="37761"/>
                </a:lnTo>
                <a:lnTo>
                  <a:pt x="7136" y="37894"/>
                </a:lnTo>
                <a:lnTo>
                  <a:pt x="7068" y="35726"/>
                </a:lnTo>
                <a:lnTo>
                  <a:pt x="8833" y="35222"/>
                </a:lnTo>
                <a:close/>
                <a:moveTo>
                  <a:pt x="1092" y="35895"/>
                </a:moveTo>
                <a:lnTo>
                  <a:pt x="2905" y="36113"/>
                </a:lnTo>
                <a:lnTo>
                  <a:pt x="3006" y="38466"/>
                </a:lnTo>
                <a:lnTo>
                  <a:pt x="1696" y="38244"/>
                </a:lnTo>
                <a:cubicBezTo>
                  <a:pt x="1680" y="38144"/>
                  <a:pt x="1596" y="38043"/>
                  <a:pt x="1479" y="38043"/>
                </a:cubicBezTo>
                <a:lnTo>
                  <a:pt x="1479" y="38063"/>
                </a:lnTo>
                <a:lnTo>
                  <a:pt x="1092" y="35895"/>
                </a:lnTo>
                <a:close/>
                <a:moveTo>
                  <a:pt x="435" y="35879"/>
                </a:moveTo>
                <a:lnTo>
                  <a:pt x="1040" y="35895"/>
                </a:lnTo>
                <a:lnTo>
                  <a:pt x="1426" y="38063"/>
                </a:lnTo>
                <a:cubicBezTo>
                  <a:pt x="1342" y="38079"/>
                  <a:pt x="1277" y="38164"/>
                  <a:pt x="1277" y="38265"/>
                </a:cubicBezTo>
                <a:lnTo>
                  <a:pt x="1277" y="38297"/>
                </a:lnTo>
                <a:lnTo>
                  <a:pt x="588" y="38547"/>
                </a:lnTo>
                <a:cubicBezTo>
                  <a:pt x="556" y="38482"/>
                  <a:pt x="504" y="38446"/>
                  <a:pt x="435" y="38430"/>
                </a:cubicBezTo>
                <a:lnTo>
                  <a:pt x="435" y="35879"/>
                </a:lnTo>
                <a:close/>
                <a:moveTo>
                  <a:pt x="11653" y="35948"/>
                </a:moveTo>
                <a:lnTo>
                  <a:pt x="11601" y="37523"/>
                </a:lnTo>
                <a:lnTo>
                  <a:pt x="9756" y="39320"/>
                </a:lnTo>
                <a:cubicBezTo>
                  <a:pt x="9739" y="39320"/>
                  <a:pt x="9723" y="39304"/>
                  <a:pt x="9703" y="39288"/>
                </a:cubicBezTo>
                <a:lnTo>
                  <a:pt x="10142" y="37559"/>
                </a:lnTo>
                <a:lnTo>
                  <a:pt x="11653" y="35948"/>
                </a:lnTo>
                <a:close/>
                <a:moveTo>
                  <a:pt x="12524" y="35895"/>
                </a:moveTo>
                <a:lnTo>
                  <a:pt x="11754" y="38329"/>
                </a:lnTo>
                <a:lnTo>
                  <a:pt x="11013" y="39373"/>
                </a:lnTo>
                <a:lnTo>
                  <a:pt x="11653" y="37539"/>
                </a:lnTo>
                <a:lnTo>
                  <a:pt x="12524" y="35895"/>
                </a:lnTo>
                <a:close/>
                <a:moveTo>
                  <a:pt x="2954" y="36129"/>
                </a:moveTo>
                <a:lnTo>
                  <a:pt x="4247" y="36786"/>
                </a:lnTo>
                <a:lnTo>
                  <a:pt x="5657" y="37422"/>
                </a:lnTo>
                <a:lnTo>
                  <a:pt x="5996" y="39473"/>
                </a:lnTo>
                <a:cubicBezTo>
                  <a:pt x="5927" y="39490"/>
                  <a:pt x="5875" y="39522"/>
                  <a:pt x="5843" y="39574"/>
                </a:cubicBezTo>
                <a:lnTo>
                  <a:pt x="4348" y="39050"/>
                </a:lnTo>
                <a:lnTo>
                  <a:pt x="3054" y="38482"/>
                </a:lnTo>
                <a:lnTo>
                  <a:pt x="2954" y="36129"/>
                </a:lnTo>
                <a:close/>
                <a:moveTo>
                  <a:pt x="3123" y="38547"/>
                </a:moveTo>
                <a:lnTo>
                  <a:pt x="4332" y="39103"/>
                </a:lnTo>
                <a:lnTo>
                  <a:pt x="5827" y="39622"/>
                </a:lnTo>
                <a:lnTo>
                  <a:pt x="5827" y="39639"/>
                </a:lnTo>
                <a:lnTo>
                  <a:pt x="4013" y="39606"/>
                </a:lnTo>
                <a:lnTo>
                  <a:pt x="3123" y="38547"/>
                </a:lnTo>
                <a:close/>
                <a:moveTo>
                  <a:pt x="1696" y="38297"/>
                </a:moveTo>
                <a:lnTo>
                  <a:pt x="3022" y="38514"/>
                </a:lnTo>
                <a:lnTo>
                  <a:pt x="3945" y="39606"/>
                </a:lnTo>
                <a:lnTo>
                  <a:pt x="1999" y="39941"/>
                </a:lnTo>
                <a:lnTo>
                  <a:pt x="1644" y="38647"/>
                </a:lnTo>
                <a:lnTo>
                  <a:pt x="1580" y="38446"/>
                </a:lnTo>
                <a:cubicBezTo>
                  <a:pt x="1644" y="38414"/>
                  <a:pt x="1680" y="38365"/>
                  <a:pt x="1696" y="38297"/>
                </a:cubicBezTo>
                <a:close/>
                <a:moveTo>
                  <a:pt x="1277" y="38329"/>
                </a:moveTo>
                <a:cubicBezTo>
                  <a:pt x="1310" y="38414"/>
                  <a:pt x="1394" y="38482"/>
                  <a:pt x="1479" y="38482"/>
                </a:cubicBezTo>
                <a:cubicBezTo>
                  <a:pt x="1495" y="38482"/>
                  <a:pt x="1527" y="38482"/>
                  <a:pt x="1543" y="38466"/>
                </a:cubicBezTo>
                <a:lnTo>
                  <a:pt x="1612" y="38667"/>
                </a:lnTo>
                <a:lnTo>
                  <a:pt x="1966" y="39941"/>
                </a:lnTo>
                <a:lnTo>
                  <a:pt x="435" y="40042"/>
                </a:lnTo>
                <a:lnTo>
                  <a:pt x="435" y="38833"/>
                </a:lnTo>
                <a:cubicBezTo>
                  <a:pt x="536" y="38817"/>
                  <a:pt x="604" y="38732"/>
                  <a:pt x="604" y="38631"/>
                </a:cubicBezTo>
                <a:cubicBezTo>
                  <a:pt x="604" y="38615"/>
                  <a:pt x="604" y="38599"/>
                  <a:pt x="588" y="38583"/>
                </a:cubicBezTo>
                <a:lnTo>
                  <a:pt x="1277" y="38329"/>
                </a:lnTo>
                <a:close/>
                <a:moveTo>
                  <a:pt x="11653" y="38547"/>
                </a:moveTo>
                <a:lnTo>
                  <a:pt x="10932" y="40126"/>
                </a:lnTo>
                <a:lnTo>
                  <a:pt x="10964" y="39506"/>
                </a:lnTo>
                <a:lnTo>
                  <a:pt x="11653" y="38547"/>
                </a:lnTo>
                <a:close/>
                <a:moveTo>
                  <a:pt x="10090" y="37575"/>
                </a:moveTo>
                <a:lnTo>
                  <a:pt x="9671" y="39288"/>
                </a:lnTo>
                <a:lnTo>
                  <a:pt x="9639" y="39288"/>
                </a:lnTo>
                <a:cubicBezTo>
                  <a:pt x="9502" y="39288"/>
                  <a:pt x="9421" y="39373"/>
                  <a:pt x="9421" y="39490"/>
                </a:cubicBezTo>
                <a:cubicBezTo>
                  <a:pt x="9421" y="39522"/>
                  <a:pt x="9421" y="39538"/>
                  <a:pt x="9437" y="39554"/>
                </a:cubicBezTo>
                <a:lnTo>
                  <a:pt x="8345" y="40142"/>
                </a:lnTo>
                <a:lnTo>
                  <a:pt x="8664" y="37809"/>
                </a:lnTo>
                <a:lnTo>
                  <a:pt x="10090" y="37575"/>
                </a:lnTo>
                <a:close/>
                <a:moveTo>
                  <a:pt x="5710" y="37438"/>
                </a:moveTo>
                <a:lnTo>
                  <a:pt x="7084" y="37942"/>
                </a:lnTo>
                <a:lnTo>
                  <a:pt x="7370" y="40295"/>
                </a:lnTo>
                <a:lnTo>
                  <a:pt x="6230" y="39723"/>
                </a:lnTo>
                <a:cubicBezTo>
                  <a:pt x="6230" y="39707"/>
                  <a:pt x="6246" y="39691"/>
                  <a:pt x="6246" y="39675"/>
                </a:cubicBezTo>
                <a:cubicBezTo>
                  <a:pt x="6246" y="39574"/>
                  <a:pt x="6145" y="39473"/>
                  <a:pt x="6044" y="39473"/>
                </a:cubicBezTo>
                <a:lnTo>
                  <a:pt x="5710" y="37438"/>
                </a:lnTo>
                <a:close/>
                <a:moveTo>
                  <a:pt x="8615" y="37809"/>
                </a:moveTo>
                <a:lnTo>
                  <a:pt x="8293" y="40179"/>
                </a:lnTo>
                <a:lnTo>
                  <a:pt x="7422" y="40295"/>
                </a:lnTo>
                <a:lnTo>
                  <a:pt x="7136" y="37942"/>
                </a:lnTo>
                <a:lnTo>
                  <a:pt x="8615" y="37809"/>
                </a:lnTo>
                <a:close/>
                <a:moveTo>
                  <a:pt x="4030" y="39655"/>
                </a:moveTo>
                <a:lnTo>
                  <a:pt x="5811" y="39691"/>
                </a:lnTo>
                <a:cubicBezTo>
                  <a:pt x="5811" y="39707"/>
                  <a:pt x="5811" y="39723"/>
                  <a:pt x="5827" y="39739"/>
                </a:cubicBezTo>
                <a:lnTo>
                  <a:pt x="4163" y="40445"/>
                </a:lnTo>
                <a:lnTo>
                  <a:pt x="4030" y="39655"/>
                </a:lnTo>
                <a:close/>
                <a:moveTo>
                  <a:pt x="11569" y="37624"/>
                </a:moveTo>
                <a:lnTo>
                  <a:pt x="10932" y="39490"/>
                </a:lnTo>
                <a:lnTo>
                  <a:pt x="9723" y="40847"/>
                </a:lnTo>
                <a:lnTo>
                  <a:pt x="9671" y="39691"/>
                </a:lnTo>
                <a:cubicBezTo>
                  <a:pt x="9772" y="39675"/>
                  <a:pt x="9840" y="39590"/>
                  <a:pt x="9840" y="39490"/>
                </a:cubicBezTo>
                <a:cubicBezTo>
                  <a:pt x="9840" y="39437"/>
                  <a:pt x="9824" y="39389"/>
                  <a:pt x="9788" y="39353"/>
                </a:cubicBezTo>
                <a:lnTo>
                  <a:pt x="11569" y="37624"/>
                </a:lnTo>
                <a:close/>
                <a:moveTo>
                  <a:pt x="1966" y="39977"/>
                </a:moveTo>
                <a:lnTo>
                  <a:pt x="1914" y="41436"/>
                </a:lnTo>
                <a:lnTo>
                  <a:pt x="435" y="41404"/>
                </a:lnTo>
                <a:lnTo>
                  <a:pt x="435" y="40094"/>
                </a:lnTo>
                <a:lnTo>
                  <a:pt x="1966" y="39977"/>
                </a:lnTo>
                <a:close/>
                <a:moveTo>
                  <a:pt x="3981" y="39655"/>
                </a:moveTo>
                <a:lnTo>
                  <a:pt x="4130" y="40461"/>
                </a:lnTo>
                <a:lnTo>
                  <a:pt x="1946" y="41436"/>
                </a:lnTo>
                <a:lnTo>
                  <a:pt x="2015" y="39977"/>
                </a:lnTo>
                <a:lnTo>
                  <a:pt x="3981" y="39655"/>
                </a:lnTo>
                <a:close/>
                <a:moveTo>
                  <a:pt x="5843" y="39776"/>
                </a:moveTo>
                <a:cubicBezTo>
                  <a:pt x="5843" y="39792"/>
                  <a:pt x="5843" y="39792"/>
                  <a:pt x="5859" y="39808"/>
                </a:cubicBezTo>
                <a:lnTo>
                  <a:pt x="3929" y="41520"/>
                </a:lnTo>
                <a:lnTo>
                  <a:pt x="4183" y="40497"/>
                </a:lnTo>
                <a:lnTo>
                  <a:pt x="5843" y="39776"/>
                </a:lnTo>
                <a:close/>
                <a:moveTo>
                  <a:pt x="9453" y="39606"/>
                </a:moveTo>
                <a:cubicBezTo>
                  <a:pt x="9486" y="39655"/>
                  <a:pt x="9554" y="39707"/>
                  <a:pt x="9639" y="39707"/>
                </a:cubicBezTo>
                <a:lnTo>
                  <a:pt x="9687" y="40900"/>
                </a:lnTo>
                <a:lnTo>
                  <a:pt x="8414" y="41891"/>
                </a:lnTo>
                <a:lnTo>
                  <a:pt x="8345" y="40211"/>
                </a:lnTo>
                <a:lnTo>
                  <a:pt x="9453" y="39606"/>
                </a:lnTo>
                <a:close/>
                <a:moveTo>
                  <a:pt x="10912" y="39574"/>
                </a:moveTo>
                <a:lnTo>
                  <a:pt x="10880" y="40179"/>
                </a:lnTo>
                <a:lnTo>
                  <a:pt x="10864" y="40243"/>
                </a:lnTo>
                <a:lnTo>
                  <a:pt x="9671" y="42141"/>
                </a:lnTo>
                <a:lnTo>
                  <a:pt x="9739" y="40916"/>
                </a:lnTo>
                <a:lnTo>
                  <a:pt x="10912" y="39574"/>
                </a:lnTo>
                <a:close/>
                <a:moveTo>
                  <a:pt x="4114" y="40513"/>
                </a:moveTo>
                <a:lnTo>
                  <a:pt x="3880" y="41569"/>
                </a:lnTo>
                <a:lnTo>
                  <a:pt x="1846" y="42443"/>
                </a:lnTo>
                <a:cubicBezTo>
                  <a:pt x="1813" y="42395"/>
                  <a:pt x="1797" y="42359"/>
                  <a:pt x="1745" y="42342"/>
                </a:cubicBezTo>
                <a:lnTo>
                  <a:pt x="1946" y="41488"/>
                </a:lnTo>
                <a:lnTo>
                  <a:pt x="4114" y="40513"/>
                </a:lnTo>
                <a:close/>
                <a:moveTo>
                  <a:pt x="435" y="41452"/>
                </a:moveTo>
                <a:lnTo>
                  <a:pt x="1898" y="41488"/>
                </a:lnTo>
                <a:lnTo>
                  <a:pt x="1696" y="42326"/>
                </a:lnTo>
                <a:lnTo>
                  <a:pt x="1664" y="42326"/>
                </a:lnTo>
                <a:cubicBezTo>
                  <a:pt x="1543" y="42326"/>
                  <a:pt x="1443" y="42411"/>
                  <a:pt x="1443" y="42528"/>
                </a:cubicBezTo>
                <a:lnTo>
                  <a:pt x="435" y="42596"/>
                </a:lnTo>
                <a:lnTo>
                  <a:pt x="435" y="41452"/>
                </a:lnTo>
                <a:close/>
                <a:moveTo>
                  <a:pt x="8293" y="40211"/>
                </a:moveTo>
                <a:lnTo>
                  <a:pt x="8361" y="41923"/>
                </a:lnTo>
                <a:lnTo>
                  <a:pt x="7136" y="42898"/>
                </a:lnTo>
                <a:lnTo>
                  <a:pt x="7422" y="40344"/>
                </a:lnTo>
                <a:lnTo>
                  <a:pt x="8293" y="40211"/>
                </a:lnTo>
                <a:close/>
                <a:moveTo>
                  <a:pt x="6214" y="39776"/>
                </a:moveTo>
                <a:lnTo>
                  <a:pt x="7386" y="40344"/>
                </a:lnTo>
                <a:lnTo>
                  <a:pt x="7084" y="42931"/>
                </a:lnTo>
                <a:lnTo>
                  <a:pt x="5573" y="43535"/>
                </a:lnTo>
                <a:lnTo>
                  <a:pt x="6044" y="39892"/>
                </a:lnTo>
                <a:cubicBezTo>
                  <a:pt x="6113" y="39892"/>
                  <a:pt x="6177" y="39840"/>
                  <a:pt x="6214" y="39776"/>
                </a:cubicBezTo>
                <a:close/>
                <a:moveTo>
                  <a:pt x="9687" y="40964"/>
                </a:moveTo>
                <a:lnTo>
                  <a:pt x="9623" y="42226"/>
                </a:lnTo>
                <a:lnTo>
                  <a:pt x="7926" y="43922"/>
                </a:lnTo>
                <a:lnTo>
                  <a:pt x="8414" y="41956"/>
                </a:lnTo>
                <a:lnTo>
                  <a:pt x="9687" y="40964"/>
                </a:lnTo>
                <a:close/>
                <a:moveTo>
                  <a:pt x="5895" y="39840"/>
                </a:moveTo>
                <a:cubicBezTo>
                  <a:pt x="5911" y="39856"/>
                  <a:pt x="5960" y="39876"/>
                  <a:pt x="5996" y="39892"/>
                </a:cubicBezTo>
                <a:lnTo>
                  <a:pt x="5525" y="43551"/>
                </a:lnTo>
                <a:lnTo>
                  <a:pt x="3828" y="44760"/>
                </a:lnTo>
                <a:lnTo>
                  <a:pt x="3913" y="41605"/>
                </a:lnTo>
                <a:lnTo>
                  <a:pt x="5895" y="39840"/>
                </a:lnTo>
                <a:close/>
                <a:moveTo>
                  <a:pt x="8345" y="41992"/>
                </a:moveTo>
                <a:lnTo>
                  <a:pt x="7858" y="43986"/>
                </a:lnTo>
                <a:lnTo>
                  <a:pt x="6278" y="45481"/>
                </a:lnTo>
                <a:lnTo>
                  <a:pt x="6278" y="45481"/>
                </a:lnTo>
                <a:lnTo>
                  <a:pt x="7120" y="42963"/>
                </a:lnTo>
                <a:lnTo>
                  <a:pt x="8345" y="41992"/>
                </a:lnTo>
                <a:close/>
                <a:moveTo>
                  <a:pt x="3860" y="41621"/>
                </a:moveTo>
                <a:lnTo>
                  <a:pt x="3780" y="44792"/>
                </a:lnTo>
                <a:lnTo>
                  <a:pt x="2269" y="45582"/>
                </a:lnTo>
                <a:lnTo>
                  <a:pt x="1745" y="42729"/>
                </a:lnTo>
                <a:cubicBezTo>
                  <a:pt x="1813" y="42697"/>
                  <a:pt x="1866" y="42628"/>
                  <a:pt x="1866" y="42528"/>
                </a:cubicBezTo>
                <a:lnTo>
                  <a:pt x="1866" y="42475"/>
                </a:lnTo>
                <a:lnTo>
                  <a:pt x="3860" y="41621"/>
                </a:lnTo>
                <a:close/>
                <a:moveTo>
                  <a:pt x="1443" y="42576"/>
                </a:moveTo>
                <a:cubicBezTo>
                  <a:pt x="1463" y="42677"/>
                  <a:pt x="1543" y="42745"/>
                  <a:pt x="1664" y="42745"/>
                </a:cubicBezTo>
                <a:lnTo>
                  <a:pt x="1696" y="42745"/>
                </a:lnTo>
                <a:lnTo>
                  <a:pt x="2216" y="45598"/>
                </a:lnTo>
                <a:lnTo>
                  <a:pt x="435" y="45969"/>
                </a:lnTo>
                <a:lnTo>
                  <a:pt x="435" y="42628"/>
                </a:lnTo>
                <a:lnTo>
                  <a:pt x="1443" y="42576"/>
                </a:lnTo>
                <a:close/>
                <a:moveTo>
                  <a:pt x="7068" y="42979"/>
                </a:moveTo>
                <a:lnTo>
                  <a:pt x="6214" y="45550"/>
                </a:lnTo>
                <a:lnTo>
                  <a:pt x="4618" y="46807"/>
                </a:lnTo>
                <a:lnTo>
                  <a:pt x="5573" y="43583"/>
                </a:lnTo>
                <a:lnTo>
                  <a:pt x="7068" y="42979"/>
                </a:lnTo>
                <a:close/>
                <a:moveTo>
                  <a:pt x="5508" y="43620"/>
                </a:moveTo>
                <a:lnTo>
                  <a:pt x="4549" y="46859"/>
                </a:lnTo>
                <a:lnTo>
                  <a:pt x="3224" y="47750"/>
                </a:lnTo>
                <a:lnTo>
                  <a:pt x="3224" y="47750"/>
                </a:lnTo>
                <a:lnTo>
                  <a:pt x="3812" y="44829"/>
                </a:lnTo>
                <a:lnTo>
                  <a:pt x="5508" y="43620"/>
                </a:lnTo>
                <a:close/>
                <a:moveTo>
                  <a:pt x="3760" y="44845"/>
                </a:moveTo>
                <a:lnTo>
                  <a:pt x="3175" y="47782"/>
                </a:lnTo>
                <a:lnTo>
                  <a:pt x="1729" y="48387"/>
                </a:lnTo>
                <a:lnTo>
                  <a:pt x="1729" y="48387"/>
                </a:lnTo>
                <a:lnTo>
                  <a:pt x="2269" y="45635"/>
                </a:lnTo>
                <a:lnTo>
                  <a:pt x="3760" y="44845"/>
                </a:lnTo>
                <a:close/>
                <a:moveTo>
                  <a:pt x="2216" y="45651"/>
                </a:moveTo>
                <a:lnTo>
                  <a:pt x="1680" y="48403"/>
                </a:lnTo>
                <a:lnTo>
                  <a:pt x="435" y="48504"/>
                </a:lnTo>
                <a:lnTo>
                  <a:pt x="435" y="46021"/>
                </a:lnTo>
                <a:lnTo>
                  <a:pt x="2216" y="45651"/>
                </a:lnTo>
                <a:close/>
                <a:moveTo>
                  <a:pt x="403" y="0"/>
                </a:moveTo>
                <a:lnTo>
                  <a:pt x="0" y="16"/>
                </a:lnTo>
                <a:lnTo>
                  <a:pt x="0" y="49"/>
                </a:lnTo>
                <a:lnTo>
                  <a:pt x="387" y="49"/>
                </a:lnTo>
                <a:lnTo>
                  <a:pt x="387" y="2821"/>
                </a:lnTo>
                <a:lnTo>
                  <a:pt x="0" y="2837"/>
                </a:lnTo>
                <a:lnTo>
                  <a:pt x="0" y="2885"/>
                </a:lnTo>
                <a:lnTo>
                  <a:pt x="387" y="2869"/>
                </a:lnTo>
                <a:lnTo>
                  <a:pt x="387" y="8160"/>
                </a:lnTo>
                <a:lnTo>
                  <a:pt x="0" y="8176"/>
                </a:lnTo>
                <a:lnTo>
                  <a:pt x="0" y="8225"/>
                </a:lnTo>
                <a:lnTo>
                  <a:pt x="387" y="8192"/>
                </a:lnTo>
                <a:lnTo>
                  <a:pt x="387" y="11585"/>
                </a:lnTo>
                <a:lnTo>
                  <a:pt x="0" y="11601"/>
                </a:lnTo>
                <a:lnTo>
                  <a:pt x="0" y="11650"/>
                </a:lnTo>
                <a:lnTo>
                  <a:pt x="387" y="11634"/>
                </a:lnTo>
                <a:lnTo>
                  <a:pt x="387" y="14289"/>
                </a:lnTo>
                <a:cubicBezTo>
                  <a:pt x="218" y="14289"/>
                  <a:pt x="85" y="14422"/>
                  <a:pt x="85" y="14591"/>
                </a:cubicBezTo>
                <a:cubicBezTo>
                  <a:pt x="85" y="14623"/>
                  <a:pt x="101" y="14656"/>
                  <a:pt x="101" y="14672"/>
                </a:cubicBezTo>
                <a:lnTo>
                  <a:pt x="0" y="14708"/>
                </a:lnTo>
                <a:lnTo>
                  <a:pt x="0" y="14756"/>
                </a:lnTo>
                <a:lnTo>
                  <a:pt x="117" y="14724"/>
                </a:lnTo>
                <a:cubicBezTo>
                  <a:pt x="169" y="14825"/>
                  <a:pt x="270" y="14893"/>
                  <a:pt x="387" y="14893"/>
                </a:cubicBezTo>
                <a:lnTo>
                  <a:pt x="387" y="18601"/>
                </a:lnTo>
                <a:lnTo>
                  <a:pt x="0" y="18637"/>
                </a:lnTo>
                <a:lnTo>
                  <a:pt x="0" y="18685"/>
                </a:lnTo>
                <a:lnTo>
                  <a:pt x="387" y="18653"/>
                </a:lnTo>
                <a:lnTo>
                  <a:pt x="387" y="19527"/>
                </a:lnTo>
                <a:lnTo>
                  <a:pt x="0" y="19644"/>
                </a:lnTo>
                <a:lnTo>
                  <a:pt x="0" y="19676"/>
                </a:lnTo>
                <a:lnTo>
                  <a:pt x="387" y="19576"/>
                </a:lnTo>
                <a:lnTo>
                  <a:pt x="387" y="21421"/>
                </a:lnTo>
                <a:cubicBezTo>
                  <a:pt x="270" y="21421"/>
                  <a:pt x="169" y="21522"/>
                  <a:pt x="169" y="21643"/>
                </a:cubicBezTo>
                <a:cubicBezTo>
                  <a:pt x="169" y="21675"/>
                  <a:pt x="185" y="21707"/>
                  <a:pt x="201" y="21744"/>
                </a:cubicBezTo>
                <a:lnTo>
                  <a:pt x="0" y="21893"/>
                </a:lnTo>
                <a:lnTo>
                  <a:pt x="0" y="21945"/>
                </a:lnTo>
                <a:lnTo>
                  <a:pt x="234" y="21776"/>
                </a:lnTo>
                <a:cubicBezTo>
                  <a:pt x="270" y="21824"/>
                  <a:pt x="318" y="21844"/>
                  <a:pt x="387" y="21844"/>
                </a:cubicBezTo>
                <a:lnTo>
                  <a:pt x="387" y="23875"/>
                </a:lnTo>
                <a:lnTo>
                  <a:pt x="0" y="23976"/>
                </a:lnTo>
                <a:lnTo>
                  <a:pt x="0" y="24024"/>
                </a:lnTo>
                <a:lnTo>
                  <a:pt x="387" y="23924"/>
                </a:lnTo>
                <a:lnTo>
                  <a:pt x="387" y="25402"/>
                </a:lnTo>
                <a:lnTo>
                  <a:pt x="0" y="25487"/>
                </a:lnTo>
                <a:lnTo>
                  <a:pt x="0" y="25535"/>
                </a:lnTo>
                <a:lnTo>
                  <a:pt x="387" y="25451"/>
                </a:lnTo>
                <a:lnTo>
                  <a:pt x="387" y="28122"/>
                </a:lnTo>
                <a:lnTo>
                  <a:pt x="0" y="28122"/>
                </a:lnTo>
                <a:lnTo>
                  <a:pt x="0" y="28171"/>
                </a:lnTo>
                <a:lnTo>
                  <a:pt x="387" y="28171"/>
                </a:lnTo>
                <a:lnTo>
                  <a:pt x="387" y="29803"/>
                </a:lnTo>
                <a:lnTo>
                  <a:pt x="0" y="29968"/>
                </a:lnTo>
                <a:lnTo>
                  <a:pt x="0" y="30020"/>
                </a:lnTo>
                <a:lnTo>
                  <a:pt x="387" y="29851"/>
                </a:lnTo>
                <a:lnTo>
                  <a:pt x="387" y="31277"/>
                </a:lnTo>
                <a:lnTo>
                  <a:pt x="0" y="31330"/>
                </a:lnTo>
                <a:lnTo>
                  <a:pt x="0" y="31378"/>
                </a:lnTo>
                <a:lnTo>
                  <a:pt x="387" y="31330"/>
                </a:lnTo>
                <a:lnTo>
                  <a:pt x="387" y="31950"/>
                </a:lnTo>
                <a:cubicBezTo>
                  <a:pt x="270" y="31950"/>
                  <a:pt x="185" y="32035"/>
                  <a:pt x="185" y="32152"/>
                </a:cubicBezTo>
                <a:lnTo>
                  <a:pt x="0" y="32200"/>
                </a:lnTo>
                <a:lnTo>
                  <a:pt x="0" y="32253"/>
                </a:lnTo>
                <a:lnTo>
                  <a:pt x="185" y="32184"/>
                </a:lnTo>
                <a:cubicBezTo>
                  <a:pt x="201" y="32285"/>
                  <a:pt x="286" y="32369"/>
                  <a:pt x="387" y="32369"/>
                </a:cubicBezTo>
                <a:lnTo>
                  <a:pt x="387" y="33445"/>
                </a:lnTo>
                <a:lnTo>
                  <a:pt x="0" y="33578"/>
                </a:lnTo>
                <a:lnTo>
                  <a:pt x="0" y="33631"/>
                </a:lnTo>
                <a:lnTo>
                  <a:pt x="387" y="33494"/>
                </a:lnTo>
                <a:lnTo>
                  <a:pt x="387" y="34316"/>
                </a:lnTo>
                <a:lnTo>
                  <a:pt x="0" y="34066"/>
                </a:lnTo>
                <a:lnTo>
                  <a:pt x="0" y="34114"/>
                </a:lnTo>
                <a:lnTo>
                  <a:pt x="387" y="34368"/>
                </a:lnTo>
                <a:lnTo>
                  <a:pt x="387" y="34803"/>
                </a:lnTo>
                <a:lnTo>
                  <a:pt x="16" y="34618"/>
                </a:lnTo>
                <a:lnTo>
                  <a:pt x="0" y="34602"/>
                </a:lnTo>
                <a:lnTo>
                  <a:pt x="0" y="34739"/>
                </a:lnTo>
                <a:lnTo>
                  <a:pt x="16" y="34670"/>
                </a:lnTo>
                <a:lnTo>
                  <a:pt x="387" y="34856"/>
                </a:lnTo>
                <a:lnTo>
                  <a:pt x="387" y="35827"/>
                </a:lnTo>
                <a:lnTo>
                  <a:pt x="0" y="35847"/>
                </a:lnTo>
                <a:lnTo>
                  <a:pt x="0" y="35879"/>
                </a:lnTo>
                <a:lnTo>
                  <a:pt x="387" y="35879"/>
                </a:lnTo>
                <a:lnTo>
                  <a:pt x="387" y="38414"/>
                </a:lnTo>
                <a:cubicBezTo>
                  <a:pt x="302" y="38414"/>
                  <a:pt x="234" y="38466"/>
                  <a:pt x="201" y="38530"/>
                </a:cubicBezTo>
                <a:lnTo>
                  <a:pt x="0" y="38466"/>
                </a:lnTo>
                <a:lnTo>
                  <a:pt x="0" y="38514"/>
                </a:lnTo>
                <a:lnTo>
                  <a:pt x="185" y="38567"/>
                </a:lnTo>
                <a:cubicBezTo>
                  <a:pt x="185" y="38599"/>
                  <a:pt x="169" y="38615"/>
                  <a:pt x="169" y="38631"/>
                </a:cubicBezTo>
                <a:cubicBezTo>
                  <a:pt x="169" y="38748"/>
                  <a:pt x="270" y="38849"/>
                  <a:pt x="387" y="38849"/>
                </a:cubicBezTo>
                <a:lnTo>
                  <a:pt x="387" y="40042"/>
                </a:lnTo>
                <a:lnTo>
                  <a:pt x="0" y="40009"/>
                </a:lnTo>
                <a:lnTo>
                  <a:pt x="0" y="40058"/>
                </a:lnTo>
                <a:lnTo>
                  <a:pt x="387" y="40094"/>
                </a:lnTo>
                <a:lnTo>
                  <a:pt x="387" y="41404"/>
                </a:lnTo>
                <a:lnTo>
                  <a:pt x="0" y="41420"/>
                </a:lnTo>
                <a:lnTo>
                  <a:pt x="0" y="41468"/>
                </a:lnTo>
                <a:lnTo>
                  <a:pt x="387" y="41452"/>
                </a:lnTo>
                <a:lnTo>
                  <a:pt x="387" y="42596"/>
                </a:lnTo>
                <a:lnTo>
                  <a:pt x="0" y="42560"/>
                </a:lnTo>
                <a:lnTo>
                  <a:pt x="0" y="42612"/>
                </a:lnTo>
                <a:lnTo>
                  <a:pt x="387" y="42628"/>
                </a:lnTo>
                <a:lnTo>
                  <a:pt x="387" y="45969"/>
                </a:lnTo>
                <a:lnTo>
                  <a:pt x="0" y="45900"/>
                </a:lnTo>
                <a:lnTo>
                  <a:pt x="0" y="45937"/>
                </a:lnTo>
                <a:lnTo>
                  <a:pt x="387" y="46021"/>
                </a:lnTo>
                <a:lnTo>
                  <a:pt x="387" y="48504"/>
                </a:lnTo>
                <a:lnTo>
                  <a:pt x="0" y="48471"/>
                </a:lnTo>
                <a:lnTo>
                  <a:pt x="0" y="48520"/>
                </a:lnTo>
                <a:lnTo>
                  <a:pt x="403" y="48556"/>
                </a:lnTo>
                <a:lnTo>
                  <a:pt x="419" y="48556"/>
                </a:lnTo>
                <a:lnTo>
                  <a:pt x="1696" y="48439"/>
                </a:lnTo>
                <a:lnTo>
                  <a:pt x="3208" y="47814"/>
                </a:lnTo>
                <a:lnTo>
                  <a:pt x="4586" y="46892"/>
                </a:lnTo>
                <a:lnTo>
                  <a:pt x="6246" y="45582"/>
                </a:lnTo>
                <a:lnTo>
                  <a:pt x="7890" y="44007"/>
                </a:lnTo>
                <a:lnTo>
                  <a:pt x="9655" y="42242"/>
                </a:lnTo>
                <a:lnTo>
                  <a:pt x="10848" y="40360"/>
                </a:lnTo>
                <a:lnTo>
                  <a:pt x="10360" y="42963"/>
                </a:lnTo>
                <a:cubicBezTo>
                  <a:pt x="9905" y="45582"/>
                  <a:pt x="9840" y="48254"/>
                  <a:pt x="10175" y="50889"/>
                </a:cubicBezTo>
                <a:lnTo>
                  <a:pt x="10997" y="57586"/>
                </a:lnTo>
                <a:lnTo>
                  <a:pt x="11065" y="57570"/>
                </a:lnTo>
                <a:lnTo>
                  <a:pt x="10243" y="50873"/>
                </a:lnTo>
                <a:cubicBezTo>
                  <a:pt x="9905" y="48254"/>
                  <a:pt x="9973" y="45582"/>
                  <a:pt x="10408" y="42979"/>
                </a:cubicBezTo>
                <a:lnTo>
                  <a:pt x="10932" y="40211"/>
                </a:lnTo>
                <a:lnTo>
                  <a:pt x="11803" y="38345"/>
                </a:lnTo>
                <a:lnTo>
                  <a:pt x="12645" y="35661"/>
                </a:lnTo>
                <a:lnTo>
                  <a:pt x="13011" y="34050"/>
                </a:lnTo>
                <a:lnTo>
                  <a:pt x="13700" y="31314"/>
                </a:lnTo>
                <a:lnTo>
                  <a:pt x="14204" y="28255"/>
                </a:lnTo>
                <a:lnTo>
                  <a:pt x="14422" y="26712"/>
                </a:lnTo>
                <a:lnTo>
                  <a:pt x="14474" y="24915"/>
                </a:lnTo>
                <a:lnTo>
                  <a:pt x="14422" y="24008"/>
                </a:lnTo>
                <a:cubicBezTo>
                  <a:pt x="14522" y="23992"/>
                  <a:pt x="14591" y="23907"/>
                  <a:pt x="14591" y="23807"/>
                </a:cubicBezTo>
                <a:cubicBezTo>
                  <a:pt x="14591" y="23722"/>
                  <a:pt x="14539" y="23658"/>
                  <a:pt x="14458" y="23621"/>
                </a:cubicBezTo>
                <a:lnTo>
                  <a:pt x="14909" y="21909"/>
                </a:lnTo>
                <a:lnTo>
                  <a:pt x="14962" y="21623"/>
                </a:lnTo>
                <a:lnTo>
                  <a:pt x="15211" y="20535"/>
                </a:lnTo>
                <a:lnTo>
                  <a:pt x="15481" y="19088"/>
                </a:lnTo>
                <a:lnTo>
                  <a:pt x="15344" y="13902"/>
                </a:lnTo>
                <a:lnTo>
                  <a:pt x="14204" y="8712"/>
                </a:lnTo>
                <a:lnTo>
                  <a:pt x="14204" y="8696"/>
                </a:lnTo>
                <a:lnTo>
                  <a:pt x="13213" y="6750"/>
                </a:lnTo>
                <a:lnTo>
                  <a:pt x="11819" y="4683"/>
                </a:lnTo>
                <a:lnTo>
                  <a:pt x="10090" y="2938"/>
                </a:lnTo>
                <a:lnTo>
                  <a:pt x="10074" y="2938"/>
                </a:lnTo>
                <a:lnTo>
                  <a:pt x="10074" y="2922"/>
                </a:lnTo>
                <a:lnTo>
                  <a:pt x="7608" y="1209"/>
                </a:lnTo>
                <a:lnTo>
                  <a:pt x="4416" y="202"/>
                </a:lnTo>
                <a:lnTo>
                  <a:pt x="2067" y="33"/>
                </a:lnTo>
                <a:lnTo>
                  <a:pt x="41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7" name="Google Shape;1617;p15"/>
          <p:cNvSpPr txBox="1">
            <a:spLocks noGrp="1"/>
          </p:cNvSpPr>
          <p:nvPr>
            <p:ph type="body" idx="1"/>
          </p:nvPr>
        </p:nvSpPr>
        <p:spPr>
          <a:xfrm>
            <a:off x="720000" y="983200"/>
            <a:ext cx="7704000" cy="92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accent1"/>
                </a:solidFill>
              </a:defRPr>
            </a:lvl1pPr>
            <a:lvl2pPr marL="914400" lvl="1" indent="-317500" rtl="0">
              <a:lnSpc>
                <a:spcPct val="115000"/>
              </a:lnSpc>
              <a:spcBef>
                <a:spcPts val="0"/>
              </a:spcBef>
              <a:spcAft>
                <a:spcPts val="0"/>
              </a:spcAft>
              <a:buSzPts val="1400"/>
              <a:buChar char="○"/>
              <a:defRPr>
                <a:solidFill>
                  <a:schemeClr val="accent1"/>
                </a:solidFill>
              </a:defRPr>
            </a:lvl2pPr>
            <a:lvl3pPr marL="1371600" lvl="2" indent="-317500" rtl="0">
              <a:lnSpc>
                <a:spcPct val="115000"/>
              </a:lnSpc>
              <a:spcBef>
                <a:spcPts val="0"/>
              </a:spcBef>
              <a:spcAft>
                <a:spcPts val="0"/>
              </a:spcAft>
              <a:buSzPts val="1400"/>
              <a:buChar char="■"/>
              <a:defRPr>
                <a:solidFill>
                  <a:schemeClr val="accent1"/>
                </a:solidFill>
              </a:defRPr>
            </a:lvl3pPr>
            <a:lvl4pPr marL="1828800" lvl="3" indent="-317500" rtl="0">
              <a:lnSpc>
                <a:spcPct val="115000"/>
              </a:lnSpc>
              <a:spcBef>
                <a:spcPts val="0"/>
              </a:spcBef>
              <a:spcAft>
                <a:spcPts val="0"/>
              </a:spcAft>
              <a:buSzPts val="1400"/>
              <a:buChar char="●"/>
              <a:defRPr>
                <a:solidFill>
                  <a:schemeClr val="accent1"/>
                </a:solidFill>
              </a:defRPr>
            </a:lvl4pPr>
            <a:lvl5pPr marL="2286000" lvl="4" indent="-317500" rtl="0">
              <a:lnSpc>
                <a:spcPct val="115000"/>
              </a:lnSpc>
              <a:spcBef>
                <a:spcPts val="0"/>
              </a:spcBef>
              <a:spcAft>
                <a:spcPts val="0"/>
              </a:spcAft>
              <a:buSzPts val="1400"/>
              <a:buChar char="○"/>
              <a:defRPr>
                <a:solidFill>
                  <a:schemeClr val="accent1"/>
                </a:solidFill>
              </a:defRPr>
            </a:lvl5pPr>
            <a:lvl6pPr marL="2743200" lvl="5" indent="-317500" rtl="0">
              <a:lnSpc>
                <a:spcPct val="115000"/>
              </a:lnSpc>
              <a:spcBef>
                <a:spcPts val="0"/>
              </a:spcBef>
              <a:spcAft>
                <a:spcPts val="0"/>
              </a:spcAft>
              <a:buSzPts val="1400"/>
              <a:buChar char="■"/>
              <a:defRPr>
                <a:solidFill>
                  <a:schemeClr val="accent1"/>
                </a:solidFill>
              </a:defRPr>
            </a:lvl6pPr>
            <a:lvl7pPr marL="3200400" lvl="6" indent="-317500" rtl="0">
              <a:lnSpc>
                <a:spcPct val="115000"/>
              </a:lnSpc>
              <a:spcBef>
                <a:spcPts val="0"/>
              </a:spcBef>
              <a:spcAft>
                <a:spcPts val="0"/>
              </a:spcAft>
              <a:buSzPts val="1400"/>
              <a:buChar char="●"/>
              <a:defRPr>
                <a:solidFill>
                  <a:schemeClr val="accent1"/>
                </a:solidFill>
              </a:defRPr>
            </a:lvl7pPr>
            <a:lvl8pPr marL="3657600" lvl="7" indent="-317500" rtl="0">
              <a:lnSpc>
                <a:spcPct val="115000"/>
              </a:lnSpc>
              <a:spcBef>
                <a:spcPts val="0"/>
              </a:spcBef>
              <a:spcAft>
                <a:spcPts val="0"/>
              </a:spcAft>
              <a:buSzPts val="1400"/>
              <a:buChar char="○"/>
              <a:defRPr>
                <a:solidFill>
                  <a:schemeClr val="accent1"/>
                </a:solidFill>
              </a:defRPr>
            </a:lvl8pPr>
            <a:lvl9pPr marL="4114800" lvl="8" indent="-317500" rtl="0">
              <a:lnSpc>
                <a:spcPct val="115000"/>
              </a:lnSpc>
              <a:spcBef>
                <a:spcPts val="0"/>
              </a:spcBef>
              <a:spcAft>
                <a:spcPts val="0"/>
              </a:spcAft>
              <a:buSzPts val="1400"/>
              <a:buChar char="■"/>
              <a:defRPr>
                <a:solidFill>
                  <a:schemeClr val="accent1"/>
                </a:solidFill>
              </a:defRPr>
            </a:lvl9pPr>
          </a:lstStyle>
          <a:p>
            <a:endParaRPr/>
          </a:p>
        </p:txBody>
      </p:sp>
      <p:cxnSp>
        <p:nvCxnSpPr>
          <p:cNvPr id="1618" name="Google Shape;1618;p15"/>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1619" name="Google Shape;1619;p15"/>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1620" name="Google Shape;1620;p15"/>
          <p:cNvGrpSpPr/>
          <p:nvPr/>
        </p:nvGrpSpPr>
        <p:grpSpPr>
          <a:xfrm>
            <a:off x="288520" y="4898054"/>
            <a:ext cx="1060044" cy="106151"/>
            <a:chOff x="3020150" y="2074125"/>
            <a:chExt cx="529625" cy="53025"/>
          </a:xfrm>
        </p:grpSpPr>
        <p:sp>
          <p:nvSpPr>
            <p:cNvPr id="1621" name="Google Shape;1621;p15"/>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5"/>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5"/>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5"/>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5"/>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5"/>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5"/>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5"/>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5"/>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5"/>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5"/>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2" name="Google Shape;1632;p15"/>
          <p:cNvCxnSpPr/>
          <p:nvPr/>
        </p:nvCxnSpPr>
        <p:spPr>
          <a:xfrm>
            <a:off x="5483538"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1633" name="Google Shape;1633;p15"/>
          <p:cNvGrpSpPr/>
          <p:nvPr/>
        </p:nvGrpSpPr>
        <p:grpSpPr>
          <a:xfrm>
            <a:off x="1917308" y="4871638"/>
            <a:ext cx="1094458" cy="448178"/>
            <a:chOff x="2882950" y="840525"/>
            <a:chExt cx="388450" cy="159075"/>
          </a:xfrm>
        </p:grpSpPr>
        <p:sp>
          <p:nvSpPr>
            <p:cNvPr id="1634" name="Google Shape;1634;p15"/>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5"/>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5"/>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5"/>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5"/>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5"/>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5"/>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5"/>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5"/>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5"/>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5"/>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5"/>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5"/>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5"/>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5"/>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5"/>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5"/>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5"/>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5"/>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5"/>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5"/>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5"/>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5"/>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5"/>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5"/>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5"/>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67" name="Google Shape;1667;p15"/>
          <p:cNvCxnSpPr/>
          <p:nvPr/>
        </p:nvCxnSpPr>
        <p:spPr>
          <a:xfrm>
            <a:off x="32511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1668" name="Google Shape;1668;p15"/>
          <p:cNvGrpSpPr/>
          <p:nvPr/>
        </p:nvGrpSpPr>
        <p:grpSpPr>
          <a:xfrm>
            <a:off x="3783561" y="4901226"/>
            <a:ext cx="988717" cy="99798"/>
            <a:chOff x="3020150" y="1675225"/>
            <a:chExt cx="525550" cy="53050"/>
          </a:xfrm>
        </p:grpSpPr>
        <p:sp>
          <p:nvSpPr>
            <p:cNvPr id="1669" name="Google Shape;1669;p15"/>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5"/>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5"/>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5"/>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5"/>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5"/>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5"/>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5"/>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5"/>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5"/>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5"/>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5"/>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15"/>
          <p:cNvGrpSpPr/>
          <p:nvPr/>
        </p:nvGrpSpPr>
        <p:grpSpPr>
          <a:xfrm rot="-9281977">
            <a:off x="7928287" y="4786649"/>
            <a:ext cx="105425" cy="96691"/>
            <a:chOff x="2488150" y="1686025"/>
            <a:chExt cx="184500" cy="169175"/>
          </a:xfrm>
        </p:grpSpPr>
        <p:sp>
          <p:nvSpPr>
            <p:cNvPr id="1682" name="Google Shape;1682;p15"/>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5"/>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15"/>
          <p:cNvGrpSpPr/>
          <p:nvPr/>
        </p:nvGrpSpPr>
        <p:grpSpPr>
          <a:xfrm rot="3583445">
            <a:off x="6428026" y="4882780"/>
            <a:ext cx="105431" cy="96688"/>
            <a:chOff x="2488150" y="1686025"/>
            <a:chExt cx="184500" cy="169175"/>
          </a:xfrm>
        </p:grpSpPr>
        <p:sp>
          <p:nvSpPr>
            <p:cNvPr id="1685" name="Google Shape;1685;p15"/>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5"/>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686"/>
        <p:cNvGrpSpPr/>
        <p:nvPr/>
      </p:nvGrpSpPr>
      <p:grpSpPr>
        <a:xfrm>
          <a:off x="0" y="0"/>
          <a:ext cx="0" cy="0"/>
          <a:chOff x="0" y="0"/>
          <a:chExt cx="0" cy="0"/>
        </a:xfrm>
      </p:grpSpPr>
      <p:pic>
        <p:nvPicPr>
          <p:cNvPr id="2687" name="Google Shape;2687;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88" name="Google Shape;2688;p24"/>
          <p:cNvSpPr/>
          <p:nvPr/>
        </p:nvSpPr>
        <p:spPr>
          <a:xfrm rot="-5400000">
            <a:off x="8306684" y="777667"/>
            <a:ext cx="1648503" cy="791065"/>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9" name="Google Shape;2689;p24"/>
          <p:cNvGrpSpPr/>
          <p:nvPr/>
        </p:nvGrpSpPr>
        <p:grpSpPr>
          <a:xfrm rot="-5400000">
            <a:off x="8411770" y="4311679"/>
            <a:ext cx="1060044" cy="106151"/>
            <a:chOff x="3020150" y="2074125"/>
            <a:chExt cx="529625" cy="53025"/>
          </a:xfrm>
        </p:grpSpPr>
        <p:sp>
          <p:nvSpPr>
            <p:cNvPr id="2690" name="Google Shape;2690;p24"/>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4"/>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4"/>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4"/>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4"/>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4"/>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4"/>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4"/>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4"/>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4"/>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4"/>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1" name="Google Shape;2701;p24"/>
          <p:cNvCxnSpPr/>
          <p:nvPr/>
        </p:nvCxnSpPr>
        <p:spPr>
          <a:xfrm>
            <a:off x="8728875" y="3150"/>
            <a:ext cx="0" cy="5137200"/>
          </a:xfrm>
          <a:prstGeom prst="straightConnector1">
            <a:avLst/>
          </a:prstGeom>
          <a:noFill/>
          <a:ln w="9525" cap="flat" cmpd="sng">
            <a:solidFill>
              <a:schemeClr val="lt2"/>
            </a:solidFill>
            <a:prstDash val="solid"/>
            <a:round/>
            <a:headEnd type="none" w="med" len="med"/>
            <a:tailEnd type="none" w="med" len="med"/>
          </a:ln>
        </p:spPr>
      </p:cxnSp>
      <p:grpSp>
        <p:nvGrpSpPr>
          <p:cNvPr id="2702" name="Google Shape;2702;p24"/>
          <p:cNvGrpSpPr/>
          <p:nvPr/>
        </p:nvGrpSpPr>
        <p:grpSpPr>
          <a:xfrm rot="-5400000">
            <a:off x="8536258" y="2567238"/>
            <a:ext cx="1094458" cy="448178"/>
            <a:chOff x="2882950" y="840525"/>
            <a:chExt cx="388450" cy="159075"/>
          </a:xfrm>
        </p:grpSpPr>
        <p:sp>
          <p:nvSpPr>
            <p:cNvPr id="2703" name="Google Shape;2703;p24"/>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4"/>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4"/>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4"/>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4"/>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4"/>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4"/>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4"/>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4"/>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4"/>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4"/>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4"/>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4"/>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4"/>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4"/>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4"/>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4"/>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4"/>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4"/>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4"/>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4"/>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4"/>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4"/>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4"/>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4"/>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4"/>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4"/>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4"/>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4"/>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4"/>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4"/>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4"/>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4"/>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36" name="Google Shape;2736;p24"/>
          <p:cNvCxnSpPr/>
          <p:nvPr/>
        </p:nvCxnSpPr>
        <p:spPr>
          <a:xfrm rot="10800000">
            <a:off x="8941788" y="3385863"/>
            <a:ext cx="0" cy="412800"/>
          </a:xfrm>
          <a:prstGeom prst="straightConnector1">
            <a:avLst/>
          </a:prstGeom>
          <a:noFill/>
          <a:ln w="9525" cap="flat" cmpd="sng">
            <a:solidFill>
              <a:schemeClr val="lt2"/>
            </a:solidFill>
            <a:prstDash val="solid"/>
            <a:round/>
            <a:headEnd type="none" w="med" len="med"/>
            <a:tailEnd type="none" w="med" len="med"/>
          </a:ln>
        </p:spPr>
      </p:cxnSp>
      <p:cxnSp>
        <p:nvCxnSpPr>
          <p:cNvPr id="2737" name="Google Shape;2737;p24"/>
          <p:cNvCxnSpPr/>
          <p:nvPr/>
        </p:nvCxnSpPr>
        <p:spPr>
          <a:xfrm rot="10800000">
            <a:off x="8941788" y="142738"/>
            <a:ext cx="0" cy="412800"/>
          </a:xfrm>
          <a:prstGeom prst="straightConnector1">
            <a:avLst/>
          </a:prstGeom>
          <a:noFill/>
          <a:ln w="9525" cap="flat" cmpd="sng">
            <a:solidFill>
              <a:schemeClr val="lt2"/>
            </a:solidFill>
            <a:prstDash val="solid"/>
            <a:round/>
            <a:headEnd type="none" w="med" len="med"/>
            <a:tailEnd type="none" w="med" len="med"/>
          </a:ln>
        </p:spPr>
      </p:cxnSp>
      <p:cxnSp>
        <p:nvCxnSpPr>
          <p:cNvPr id="2738" name="Google Shape;2738;p24"/>
          <p:cNvCxnSpPr/>
          <p:nvPr/>
        </p:nvCxnSpPr>
        <p:spPr>
          <a:xfrm rot="10800000">
            <a:off x="8941788" y="1783963"/>
            <a:ext cx="0" cy="412800"/>
          </a:xfrm>
          <a:prstGeom prst="straightConnector1">
            <a:avLst/>
          </a:prstGeom>
          <a:noFill/>
          <a:ln w="9525" cap="flat" cmpd="sng">
            <a:solidFill>
              <a:schemeClr val="lt2"/>
            </a:solidFill>
            <a:prstDash val="solid"/>
            <a:round/>
            <a:headEnd type="none" w="med" len="med"/>
            <a:tailEnd type="none" w="med" len="med"/>
          </a:ln>
        </p:spPr>
      </p:cxnSp>
      <p:grpSp>
        <p:nvGrpSpPr>
          <p:cNvPr id="2739" name="Google Shape;2739;p24"/>
          <p:cNvGrpSpPr/>
          <p:nvPr/>
        </p:nvGrpSpPr>
        <p:grpSpPr>
          <a:xfrm rot="3583445">
            <a:off x="8889088" y="1439080"/>
            <a:ext cx="105431" cy="96688"/>
            <a:chOff x="2488150" y="1686025"/>
            <a:chExt cx="184500" cy="169175"/>
          </a:xfrm>
        </p:grpSpPr>
        <p:sp>
          <p:nvSpPr>
            <p:cNvPr id="2740" name="Google Shape;2740;p24"/>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4"/>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24"/>
          <p:cNvGrpSpPr/>
          <p:nvPr/>
        </p:nvGrpSpPr>
        <p:grpSpPr>
          <a:xfrm rot="-9281977">
            <a:off x="8813637" y="705899"/>
            <a:ext cx="105425" cy="96691"/>
            <a:chOff x="2488150" y="1686025"/>
            <a:chExt cx="184500" cy="169175"/>
          </a:xfrm>
        </p:grpSpPr>
        <p:sp>
          <p:nvSpPr>
            <p:cNvPr id="2743" name="Google Shape;2743;p24"/>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4"/>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745"/>
        <p:cNvGrpSpPr/>
        <p:nvPr/>
      </p:nvGrpSpPr>
      <p:grpSpPr>
        <a:xfrm>
          <a:off x="0" y="0"/>
          <a:ext cx="0" cy="0"/>
          <a:chOff x="0" y="0"/>
          <a:chExt cx="0" cy="0"/>
        </a:xfrm>
      </p:grpSpPr>
      <p:pic>
        <p:nvPicPr>
          <p:cNvPr id="2746" name="Google Shape;2746;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47" name="Google Shape;2747;p25"/>
          <p:cNvSpPr/>
          <p:nvPr/>
        </p:nvSpPr>
        <p:spPr>
          <a:xfrm>
            <a:off x="7246800" y="4746725"/>
            <a:ext cx="1846401" cy="758285"/>
          </a:xfrm>
          <a:custGeom>
            <a:avLst/>
            <a:gdLst/>
            <a:ahLst/>
            <a:cxnLst/>
            <a:rect l="l" t="t" r="r" b="b"/>
            <a:pathLst>
              <a:path w="50455" h="20721" extrusionOk="0">
                <a:moveTo>
                  <a:pt x="12391" y="1395"/>
                </a:moveTo>
                <a:cubicBezTo>
                  <a:pt x="12879" y="2652"/>
                  <a:pt x="13415" y="3861"/>
                  <a:pt x="13987" y="5006"/>
                </a:cubicBezTo>
                <a:lnTo>
                  <a:pt x="13080" y="5006"/>
                </a:lnTo>
                <a:cubicBezTo>
                  <a:pt x="12524" y="3845"/>
                  <a:pt x="12037" y="2652"/>
                  <a:pt x="11602" y="1395"/>
                </a:cubicBezTo>
                <a:close/>
                <a:moveTo>
                  <a:pt x="13886" y="1395"/>
                </a:moveTo>
                <a:cubicBezTo>
                  <a:pt x="14455" y="2652"/>
                  <a:pt x="15075" y="3861"/>
                  <a:pt x="15764" y="5006"/>
                </a:cubicBezTo>
                <a:lnTo>
                  <a:pt x="14640" y="5006"/>
                </a:lnTo>
                <a:cubicBezTo>
                  <a:pt x="14052" y="3861"/>
                  <a:pt x="13516" y="2652"/>
                  <a:pt x="13012" y="1395"/>
                </a:cubicBezTo>
                <a:close/>
                <a:moveTo>
                  <a:pt x="15260" y="1395"/>
                </a:moveTo>
                <a:cubicBezTo>
                  <a:pt x="15933" y="2668"/>
                  <a:pt x="16687" y="3861"/>
                  <a:pt x="17545" y="5006"/>
                </a:cubicBezTo>
                <a:lnTo>
                  <a:pt x="16469" y="5006"/>
                </a:lnTo>
                <a:cubicBezTo>
                  <a:pt x="15748" y="3861"/>
                  <a:pt x="15111" y="2668"/>
                  <a:pt x="14523" y="1395"/>
                </a:cubicBezTo>
                <a:close/>
                <a:moveTo>
                  <a:pt x="22163" y="1395"/>
                </a:moveTo>
                <a:cubicBezTo>
                  <a:pt x="24899" y="4466"/>
                  <a:pt x="28610" y="6650"/>
                  <a:pt x="33530" y="8161"/>
                </a:cubicBezTo>
                <a:lnTo>
                  <a:pt x="27937" y="8161"/>
                </a:lnTo>
                <a:cubicBezTo>
                  <a:pt x="25185" y="6698"/>
                  <a:pt x="22348" y="4550"/>
                  <a:pt x="20048" y="1395"/>
                </a:cubicBezTo>
                <a:close/>
                <a:moveTo>
                  <a:pt x="722" y="19475"/>
                </a:moveTo>
                <a:cubicBezTo>
                  <a:pt x="1024" y="19475"/>
                  <a:pt x="1258" y="19713"/>
                  <a:pt x="1258" y="19995"/>
                </a:cubicBezTo>
                <a:cubicBezTo>
                  <a:pt x="1258" y="20281"/>
                  <a:pt x="1024" y="20519"/>
                  <a:pt x="722" y="20519"/>
                </a:cubicBezTo>
                <a:cubicBezTo>
                  <a:pt x="436" y="20519"/>
                  <a:pt x="202" y="20281"/>
                  <a:pt x="202" y="19995"/>
                </a:cubicBezTo>
                <a:cubicBezTo>
                  <a:pt x="202" y="19713"/>
                  <a:pt x="436" y="19475"/>
                  <a:pt x="722" y="19475"/>
                </a:cubicBezTo>
                <a:close/>
                <a:moveTo>
                  <a:pt x="49814" y="1"/>
                </a:moveTo>
                <a:cubicBezTo>
                  <a:pt x="49479" y="1"/>
                  <a:pt x="49193" y="287"/>
                  <a:pt x="49193" y="638"/>
                </a:cubicBezTo>
                <a:cubicBezTo>
                  <a:pt x="49193" y="775"/>
                  <a:pt x="49246" y="891"/>
                  <a:pt x="49326" y="992"/>
                </a:cubicBezTo>
                <a:lnTo>
                  <a:pt x="42141" y="8161"/>
                </a:lnTo>
                <a:lnTo>
                  <a:pt x="35662" y="8161"/>
                </a:lnTo>
                <a:cubicBezTo>
                  <a:pt x="30085" y="6734"/>
                  <a:pt x="25955" y="4566"/>
                  <a:pt x="22969" y="1395"/>
                </a:cubicBezTo>
                <a:lnTo>
                  <a:pt x="25032" y="1395"/>
                </a:lnTo>
                <a:cubicBezTo>
                  <a:pt x="30424" y="5457"/>
                  <a:pt x="37661" y="5928"/>
                  <a:pt x="37741" y="5928"/>
                </a:cubicBezTo>
                <a:lnTo>
                  <a:pt x="37761" y="5928"/>
                </a:lnTo>
                <a:cubicBezTo>
                  <a:pt x="37910" y="5928"/>
                  <a:pt x="38043" y="5811"/>
                  <a:pt x="38064" y="5658"/>
                </a:cubicBezTo>
                <a:cubicBezTo>
                  <a:pt x="38064" y="5509"/>
                  <a:pt x="37943" y="5372"/>
                  <a:pt x="37777" y="5356"/>
                </a:cubicBezTo>
                <a:cubicBezTo>
                  <a:pt x="37709" y="5356"/>
                  <a:pt x="31177" y="4921"/>
                  <a:pt x="26023" y="1395"/>
                </a:cubicBezTo>
                <a:lnTo>
                  <a:pt x="29348" y="1395"/>
                </a:lnTo>
                <a:cubicBezTo>
                  <a:pt x="33160" y="2769"/>
                  <a:pt x="36653" y="2971"/>
                  <a:pt x="36903" y="2991"/>
                </a:cubicBezTo>
                <a:lnTo>
                  <a:pt x="36919" y="2991"/>
                </a:lnTo>
                <a:cubicBezTo>
                  <a:pt x="37072" y="2991"/>
                  <a:pt x="37205" y="2854"/>
                  <a:pt x="37205" y="2705"/>
                </a:cubicBezTo>
                <a:cubicBezTo>
                  <a:pt x="37221" y="2552"/>
                  <a:pt x="37088" y="2419"/>
                  <a:pt x="36935" y="2402"/>
                </a:cubicBezTo>
                <a:cubicBezTo>
                  <a:pt x="36871" y="2402"/>
                  <a:pt x="32386" y="2149"/>
                  <a:pt x="28070" y="235"/>
                </a:cubicBezTo>
                <a:lnTo>
                  <a:pt x="26696" y="235"/>
                </a:lnTo>
                <a:cubicBezTo>
                  <a:pt x="27401" y="605"/>
                  <a:pt x="28123" y="924"/>
                  <a:pt x="28828" y="1210"/>
                </a:cubicBezTo>
                <a:lnTo>
                  <a:pt x="25737" y="1210"/>
                </a:lnTo>
                <a:cubicBezTo>
                  <a:pt x="25318" y="908"/>
                  <a:pt x="24915" y="573"/>
                  <a:pt x="24512" y="235"/>
                </a:cubicBezTo>
                <a:lnTo>
                  <a:pt x="23658" y="235"/>
                </a:lnTo>
                <a:cubicBezTo>
                  <a:pt x="24009" y="573"/>
                  <a:pt x="24395" y="891"/>
                  <a:pt x="24782" y="1210"/>
                </a:cubicBezTo>
                <a:lnTo>
                  <a:pt x="22784" y="1210"/>
                </a:lnTo>
                <a:cubicBezTo>
                  <a:pt x="22498" y="891"/>
                  <a:pt x="22211" y="573"/>
                  <a:pt x="21945" y="235"/>
                </a:cubicBezTo>
                <a:lnTo>
                  <a:pt x="21204" y="235"/>
                </a:lnTo>
                <a:cubicBezTo>
                  <a:pt x="21458" y="573"/>
                  <a:pt x="21724" y="891"/>
                  <a:pt x="21994" y="1210"/>
                </a:cubicBezTo>
                <a:lnTo>
                  <a:pt x="19894" y="1210"/>
                </a:lnTo>
                <a:cubicBezTo>
                  <a:pt x="19677" y="891"/>
                  <a:pt x="19459" y="573"/>
                  <a:pt x="19258" y="235"/>
                </a:cubicBezTo>
                <a:lnTo>
                  <a:pt x="18569" y="235"/>
                </a:lnTo>
                <a:cubicBezTo>
                  <a:pt x="18770" y="573"/>
                  <a:pt x="18972" y="891"/>
                  <a:pt x="19189" y="1210"/>
                </a:cubicBezTo>
                <a:lnTo>
                  <a:pt x="17577" y="1210"/>
                </a:lnTo>
                <a:cubicBezTo>
                  <a:pt x="17376" y="891"/>
                  <a:pt x="17191" y="553"/>
                  <a:pt x="17009" y="235"/>
                </a:cubicBezTo>
                <a:lnTo>
                  <a:pt x="16336" y="235"/>
                </a:lnTo>
                <a:cubicBezTo>
                  <a:pt x="16522" y="553"/>
                  <a:pt x="16707" y="891"/>
                  <a:pt x="16888" y="1210"/>
                </a:cubicBezTo>
                <a:lnTo>
                  <a:pt x="15817" y="1210"/>
                </a:lnTo>
                <a:cubicBezTo>
                  <a:pt x="15647" y="891"/>
                  <a:pt x="15478" y="553"/>
                  <a:pt x="15313" y="235"/>
                </a:cubicBezTo>
                <a:lnTo>
                  <a:pt x="14672" y="235"/>
                </a:lnTo>
                <a:cubicBezTo>
                  <a:pt x="14825" y="553"/>
                  <a:pt x="14995" y="891"/>
                  <a:pt x="15160" y="1210"/>
                </a:cubicBezTo>
                <a:lnTo>
                  <a:pt x="14438" y="1210"/>
                </a:lnTo>
                <a:cubicBezTo>
                  <a:pt x="14289" y="891"/>
                  <a:pt x="14152" y="553"/>
                  <a:pt x="14019" y="235"/>
                </a:cubicBezTo>
                <a:lnTo>
                  <a:pt x="13383" y="235"/>
                </a:lnTo>
                <a:cubicBezTo>
                  <a:pt x="13516" y="553"/>
                  <a:pt x="13649" y="891"/>
                  <a:pt x="13786" y="1210"/>
                </a:cubicBezTo>
                <a:lnTo>
                  <a:pt x="12943" y="1210"/>
                </a:lnTo>
                <a:cubicBezTo>
                  <a:pt x="12827" y="891"/>
                  <a:pt x="12694" y="553"/>
                  <a:pt x="12577" y="235"/>
                </a:cubicBezTo>
                <a:lnTo>
                  <a:pt x="11972" y="235"/>
                </a:lnTo>
                <a:cubicBezTo>
                  <a:pt x="12089" y="553"/>
                  <a:pt x="12206" y="891"/>
                  <a:pt x="12323" y="1210"/>
                </a:cubicBezTo>
                <a:lnTo>
                  <a:pt x="11533" y="1210"/>
                </a:lnTo>
                <a:cubicBezTo>
                  <a:pt x="11432" y="891"/>
                  <a:pt x="11332" y="553"/>
                  <a:pt x="11231" y="235"/>
                </a:cubicBezTo>
                <a:lnTo>
                  <a:pt x="10610" y="235"/>
                </a:lnTo>
                <a:cubicBezTo>
                  <a:pt x="10711" y="553"/>
                  <a:pt x="10812" y="891"/>
                  <a:pt x="10929" y="1210"/>
                </a:cubicBezTo>
                <a:lnTo>
                  <a:pt x="7689" y="1210"/>
                </a:lnTo>
                <a:cubicBezTo>
                  <a:pt x="7673" y="1210"/>
                  <a:pt x="7641" y="1210"/>
                  <a:pt x="7620" y="1226"/>
                </a:cubicBezTo>
                <a:lnTo>
                  <a:pt x="1093" y="7774"/>
                </a:lnTo>
                <a:cubicBezTo>
                  <a:pt x="992" y="7689"/>
                  <a:pt x="871" y="7641"/>
                  <a:pt x="722" y="7641"/>
                </a:cubicBezTo>
                <a:cubicBezTo>
                  <a:pt x="387" y="7641"/>
                  <a:pt x="101" y="7927"/>
                  <a:pt x="101" y="8261"/>
                </a:cubicBezTo>
                <a:cubicBezTo>
                  <a:pt x="101" y="8612"/>
                  <a:pt x="387" y="8898"/>
                  <a:pt x="722" y="8898"/>
                </a:cubicBezTo>
                <a:cubicBezTo>
                  <a:pt x="1073" y="8898"/>
                  <a:pt x="1359" y="8612"/>
                  <a:pt x="1359" y="8261"/>
                </a:cubicBezTo>
                <a:cubicBezTo>
                  <a:pt x="1359" y="8128"/>
                  <a:pt x="1310" y="8008"/>
                  <a:pt x="1226" y="7907"/>
                </a:cubicBezTo>
                <a:lnTo>
                  <a:pt x="7741" y="1395"/>
                </a:lnTo>
                <a:lnTo>
                  <a:pt x="10997" y="1395"/>
                </a:lnTo>
                <a:cubicBezTo>
                  <a:pt x="11416" y="2636"/>
                  <a:pt x="11904" y="3845"/>
                  <a:pt x="12424" y="5006"/>
                </a:cubicBezTo>
                <a:lnTo>
                  <a:pt x="10510" y="5006"/>
                </a:lnTo>
                <a:cubicBezTo>
                  <a:pt x="10308" y="4550"/>
                  <a:pt x="10123" y="4115"/>
                  <a:pt x="9958" y="3644"/>
                </a:cubicBezTo>
                <a:cubicBezTo>
                  <a:pt x="9916" y="3526"/>
                  <a:pt x="9803" y="3459"/>
                  <a:pt x="9684" y="3459"/>
                </a:cubicBezTo>
                <a:cubicBezTo>
                  <a:pt x="9652" y="3459"/>
                  <a:pt x="9619" y="3464"/>
                  <a:pt x="9587" y="3474"/>
                </a:cubicBezTo>
                <a:cubicBezTo>
                  <a:pt x="9434" y="3543"/>
                  <a:pt x="9353" y="3712"/>
                  <a:pt x="9418" y="3845"/>
                </a:cubicBezTo>
                <a:cubicBezTo>
                  <a:pt x="9555" y="4248"/>
                  <a:pt x="9720" y="4619"/>
                  <a:pt x="9873" y="5006"/>
                </a:cubicBezTo>
                <a:lnTo>
                  <a:pt x="7689" y="5006"/>
                </a:lnTo>
                <a:cubicBezTo>
                  <a:pt x="7673" y="5006"/>
                  <a:pt x="7641" y="5006"/>
                  <a:pt x="7620" y="5022"/>
                </a:cubicBezTo>
                <a:lnTo>
                  <a:pt x="653" y="11989"/>
                </a:lnTo>
                <a:cubicBezTo>
                  <a:pt x="637" y="12005"/>
                  <a:pt x="637" y="12037"/>
                  <a:pt x="637" y="12057"/>
                </a:cubicBezTo>
                <a:lnTo>
                  <a:pt x="637" y="19290"/>
                </a:lnTo>
                <a:cubicBezTo>
                  <a:pt x="287" y="19343"/>
                  <a:pt x="1" y="19629"/>
                  <a:pt x="1" y="19995"/>
                </a:cubicBezTo>
                <a:cubicBezTo>
                  <a:pt x="1" y="20398"/>
                  <a:pt x="335" y="20721"/>
                  <a:pt x="722" y="20721"/>
                </a:cubicBezTo>
                <a:cubicBezTo>
                  <a:pt x="1125" y="20721"/>
                  <a:pt x="1459" y="20398"/>
                  <a:pt x="1459" y="19995"/>
                </a:cubicBezTo>
                <a:cubicBezTo>
                  <a:pt x="1459" y="19629"/>
                  <a:pt x="1173" y="19343"/>
                  <a:pt x="823" y="19290"/>
                </a:cubicBezTo>
                <a:lnTo>
                  <a:pt x="823" y="12106"/>
                </a:lnTo>
                <a:lnTo>
                  <a:pt x="7741" y="5187"/>
                </a:lnTo>
                <a:lnTo>
                  <a:pt x="9958" y="5187"/>
                </a:lnTo>
                <a:cubicBezTo>
                  <a:pt x="10965" y="7540"/>
                  <a:pt x="12222" y="9688"/>
                  <a:pt x="13717" y="11618"/>
                </a:cubicBezTo>
                <a:lnTo>
                  <a:pt x="14455" y="11618"/>
                </a:lnTo>
                <a:cubicBezTo>
                  <a:pt x="12927" y="9704"/>
                  <a:pt x="11618" y="7556"/>
                  <a:pt x="10594" y="5187"/>
                </a:cubicBezTo>
                <a:lnTo>
                  <a:pt x="12524" y="5187"/>
                </a:lnTo>
                <a:cubicBezTo>
                  <a:pt x="13633" y="7540"/>
                  <a:pt x="14958" y="9688"/>
                  <a:pt x="16506" y="11618"/>
                </a:cubicBezTo>
                <a:lnTo>
                  <a:pt x="17259" y="11618"/>
                </a:lnTo>
                <a:cubicBezTo>
                  <a:pt x="15663" y="9688"/>
                  <a:pt x="14305" y="7556"/>
                  <a:pt x="13161" y="5187"/>
                </a:cubicBezTo>
                <a:lnTo>
                  <a:pt x="14088" y="5187"/>
                </a:lnTo>
                <a:cubicBezTo>
                  <a:pt x="15329" y="7605"/>
                  <a:pt x="16755" y="9740"/>
                  <a:pt x="18399" y="11618"/>
                </a:cubicBezTo>
                <a:lnTo>
                  <a:pt x="19189" y="11618"/>
                </a:lnTo>
                <a:cubicBezTo>
                  <a:pt x="17493" y="9756"/>
                  <a:pt x="16018" y="7625"/>
                  <a:pt x="14741" y="5187"/>
                </a:cubicBezTo>
                <a:lnTo>
                  <a:pt x="15881" y="5187"/>
                </a:lnTo>
                <a:cubicBezTo>
                  <a:pt x="17412" y="7641"/>
                  <a:pt x="19189" y="9789"/>
                  <a:pt x="21273" y="11618"/>
                </a:cubicBezTo>
                <a:lnTo>
                  <a:pt x="22163" y="11618"/>
                </a:lnTo>
                <a:cubicBezTo>
                  <a:pt x="20011" y="9805"/>
                  <a:pt x="18150" y="7657"/>
                  <a:pt x="16586" y="5187"/>
                </a:cubicBezTo>
                <a:lnTo>
                  <a:pt x="17694" y="5187"/>
                </a:lnTo>
                <a:cubicBezTo>
                  <a:pt x="18903" y="6783"/>
                  <a:pt x="20281" y="8261"/>
                  <a:pt x="21845" y="9571"/>
                </a:cubicBezTo>
                <a:cubicBezTo>
                  <a:pt x="22731" y="10345"/>
                  <a:pt x="23658" y="11014"/>
                  <a:pt x="24565" y="11618"/>
                </a:cubicBezTo>
                <a:lnTo>
                  <a:pt x="25620" y="11618"/>
                </a:lnTo>
                <a:cubicBezTo>
                  <a:pt x="24496" y="10913"/>
                  <a:pt x="23336" y="10091"/>
                  <a:pt x="22211" y="9136"/>
                </a:cubicBezTo>
                <a:cubicBezTo>
                  <a:pt x="19645" y="6952"/>
                  <a:pt x="17545" y="4365"/>
                  <a:pt x="15917" y="1395"/>
                </a:cubicBezTo>
                <a:lnTo>
                  <a:pt x="17009" y="1395"/>
                </a:lnTo>
                <a:cubicBezTo>
                  <a:pt x="20281" y="6682"/>
                  <a:pt x="24883" y="9805"/>
                  <a:pt x="28844" y="11618"/>
                </a:cubicBezTo>
                <a:lnTo>
                  <a:pt x="30287" y="11618"/>
                </a:lnTo>
                <a:cubicBezTo>
                  <a:pt x="26257" y="9974"/>
                  <a:pt x="21220" y="6936"/>
                  <a:pt x="17694" y="1395"/>
                </a:cubicBezTo>
                <a:lnTo>
                  <a:pt x="19326" y="1395"/>
                </a:lnTo>
                <a:cubicBezTo>
                  <a:pt x="23791" y="7742"/>
                  <a:pt x="30287" y="10244"/>
                  <a:pt x="34602" y="11231"/>
                </a:cubicBezTo>
                <a:cubicBezTo>
                  <a:pt x="35827" y="11501"/>
                  <a:pt x="36855" y="11586"/>
                  <a:pt x="36903" y="11602"/>
                </a:cubicBezTo>
                <a:lnTo>
                  <a:pt x="36919" y="11602"/>
                </a:lnTo>
                <a:cubicBezTo>
                  <a:pt x="37072" y="11602"/>
                  <a:pt x="37189" y="11485"/>
                  <a:pt x="37205" y="11332"/>
                </a:cubicBezTo>
                <a:cubicBezTo>
                  <a:pt x="37221" y="11167"/>
                  <a:pt x="37105" y="11030"/>
                  <a:pt x="36935" y="11014"/>
                </a:cubicBezTo>
                <a:cubicBezTo>
                  <a:pt x="36935" y="11014"/>
                  <a:pt x="35912" y="10929"/>
                  <a:pt x="34739" y="10663"/>
                </a:cubicBezTo>
                <a:cubicBezTo>
                  <a:pt x="32890" y="10244"/>
                  <a:pt x="30641" y="9539"/>
                  <a:pt x="28324" y="8362"/>
                </a:cubicBezTo>
                <a:lnTo>
                  <a:pt x="34167" y="8362"/>
                </a:lnTo>
                <a:cubicBezTo>
                  <a:pt x="35174" y="8648"/>
                  <a:pt x="36214" y="8914"/>
                  <a:pt x="37306" y="9152"/>
                </a:cubicBezTo>
                <a:cubicBezTo>
                  <a:pt x="37338" y="9168"/>
                  <a:pt x="37358" y="9168"/>
                  <a:pt x="37375" y="9168"/>
                </a:cubicBezTo>
                <a:cubicBezTo>
                  <a:pt x="37508" y="9168"/>
                  <a:pt x="37624" y="9067"/>
                  <a:pt x="37661" y="8934"/>
                </a:cubicBezTo>
                <a:cubicBezTo>
                  <a:pt x="37693" y="8781"/>
                  <a:pt x="37592" y="8632"/>
                  <a:pt x="37439" y="8596"/>
                </a:cubicBezTo>
                <a:cubicBezTo>
                  <a:pt x="37105" y="8511"/>
                  <a:pt x="36770" y="8447"/>
                  <a:pt x="36432" y="8362"/>
                </a:cubicBezTo>
                <a:lnTo>
                  <a:pt x="42174" y="8362"/>
                </a:lnTo>
                <a:cubicBezTo>
                  <a:pt x="42210" y="8362"/>
                  <a:pt x="42226" y="8362"/>
                  <a:pt x="42258" y="8330"/>
                </a:cubicBezTo>
                <a:lnTo>
                  <a:pt x="49463" y="1125"/>
                </a:lnTo>
                <a:cubicBezTo>
                  <a:pt x="49564" y="1210"/>
                  <a:pt x="49681" y="1258"/>
                  <a:pt x="49814" y="1258"/>
                </a:cubicBezTo>
                <a:cubicBezTo>
                  <a:pt x="50168" y="1258"/>
                  <a:pt x="50454" y="976"/>
                  <a:pt x="50454" y="638"/>
                </a:cubicBezTo>
                <a:cubicBezTo>
                  <a:pt x="50454" y="287"/>
                  <a:pt x="50168" y="1"/>
                  <a:pt x="498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8" name="Google Shape;2748;p25"/>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2749" name="Google Shape;2749;p25"/>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2750" name="Google Shape;2750;p25"/>
          <p:cNvGrpSpPr/>
          <p:nvPr/>
        </p:nvGrpSpPr>
        <p:grpSpPr>
          <a:xfrm>
            <a:off x="288520" y="4898054"/>
            <a:ext cx="1060044" cy="106151"/>
            <a:chOff x="3020150" y="2074125"/>
            <a:chExt cx="529625" cy="53025"/>
          </a:xfrm>
        </p:grpSpPr>
        <p:sp>
          <p:nvSpPr>
            <p:cNvPr id="2751" name="Google Shape;2751;p25"/>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5"/>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5"/>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5"/>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5"/>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5"/>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5"/>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5"/>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5"/>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5"/>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5"/>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2" name="Google Shape;2762;p25"/>
          <p:cNvCxnSpPr/>
          <p:nvPr/>
        </p:nvCxnSpPr>
        <p:spPr>
          <a:xfrm>
            <a:off x="5483538"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2763" name="Google Shape;2763;p25"/>
          <p:cNvGrpSpPr/>
          <p:nvPr/>
        </p:nvGrpSpPr>
        <p:grpSpPr>
          <a:xfrm>
            <a:off x="4191721" y="4871638"/>
            <a:ext cx="1094458" cy="448178"/>
            <a:chOff x="2882950" y="840525"/>
            <a:chExt cx="388450" cy="159075"/>
          </a:xfrm>
        </p:grpSpPr>
        <p:sp>
          <p:nvSpPr>
            <p:cNvPr id="2764" name="Google Shape;2764;p25"/>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5"/>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5"/>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5"/>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5"/>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5"/>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5"/>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5"/>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5"/>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5"/>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5"/>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5"/>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5"/>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5"/>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5"/>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5"/>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5"/>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5"/>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5"/>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5"/>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5"/>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5"/>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5"/>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5"/>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5"/>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5"/>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5"/>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5"/>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5"/>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5"/>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5"/>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5"/>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5"/>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97" name="Google Shape;2797;p25"/>
          <p:cNvCxnSpPr/>
          <p:nvPr/>
        </p:nvCxnSpPr>
        <p:spPr>
          <a:xfrm>
            <a:off x="399433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2798" name="Google Shape;2798;p25"/>
          <p:cNvGrpSpPr/>
          <p:nvPr/>
        </p:nvGrpSpPr>
        <p:grpSpPr>
          <a:xfrm>
            <a:off x="5947886" y="4901226"/>
            <a:ext cx="988717" cy="99798"/>
            <a:chOff x="3020150" y="1675225"/>
            <a:chExt cx="525550" cy="53050"/>
          </a:xfrm>
        </p:grpSpPr>
        <p:sp>
          <p:nvSpPr>
            <p:cNvPr id="2799" name="Google Shape;2799;p25"/>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5"/>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5"/>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5"/>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5"/>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5"/>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5"/>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5"/>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5"/>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5"/>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5"/>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5"/>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25"/>
          <p:cNvGrpSpPr/>
          <p:nvPr/>
        </p:nvGrpSpPr>
        <p:grpSpPr>
          <a:xfrm rot="-9281977">
            <a:off x="7950937" y="4892136"/>
            <a:ext cx="105425" cy="96691"/>
            <a:chOff x="2488150" y="1686025"/>
            <a:chExt cx="184500" cy="169175"/>
          </a:xfrm>
        </p:grpSpPr>
        <p:sp>
          <p:nvSpPr>
            <p:cNvPr id="2812" name="Google Shape;2812;p25"/>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5"/>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4" name="Google Shape;2814;p25"/>
          <p:cNvGrpSpPr/>
          <p:nvPr/>
        </p:nvGrpSpPr>
        <p:grpSpPr>
          <a:xfrm>
            <a:off x="2030737" y="4773381"/>
            <a:ext cx="1656536" cy="372839"/>
            <a:chOff x="894225" y="3069975"/>
            <a:chExt cx="1893400" cy="426150"/>
          </a:xfrm>
        </p:grpSpPr>
        <p:sp>
          <p:nvSpPr>
            <p:cNvPr id="2815" name="Google Shape;2815;p25"/>
            <p:cNvSpPr/>
            <p:nvPr/>
          </p:nvSpPr>
          <p:spPr>
            <a:xfrm>
              <a:off x="894225" y="3168200"/>
              <a:ext cx="243800" cy="29875"/>
            </a:xfrm>
            <a:custGeom>
              <a:avLst/>
              <a:gdLst/>
              <a:ahLst/>
              <a:cxnLst/>
              <a:rect l="l" t="t" r="r" b="b"/>
              <a:pathLst>
                <a:path w="9752" h="1195" extrusionOk="0">
                  <a:moveTo>
                    <a:pt x="9187" y="0"/>
                  </a:moveTo>
                  <a:cubicBezTo>
                    <a:pt x="9180" y="0"/>
                    <a:pt x="9174" y="0"/>
                    <a:pt x="9168" y="1"/>
                  </a:cubicBezTo>
                  <a:lnTo>
                    <a:pt x="4884" y="150"/>
                  </a:lnTo>
                  <a:cubicBezTo>
                    <a:pt x="4163" y="166"/>
                    <a:pt x="3458" y="202"/>
                    <a:pt x="2736" y="218"/>
                  </a:cubicBezTo>
                  <a:cubicBezTo>
                    <a:pt x="2382" y="234"/>
                    <a:pt x="2047" y="250"/>
                    <a:pt x="1713" y="250"/>
                  </a:cubicBezTo>
                  <a:cubicBezTo>
                    <a:pt x="1528" y="266"/>
                    <a:pt x="1342" y="266"/>
                    <a:pt x="1173" y="283"/>
                  </a:cubicBezTo>
                  <a:lnTo>
                    <a:pt x="770" y="283"/>
                  </a:lnTo>
                  <a:cubicBezTo>
                    <a:pt x="738" y="283"/>
                    <a:pt x="714" y="284"/>
                    <a:pt x="698" y="287"/>
                  </a:cubicBezTo>
                  <a:lnTo>
                    <a:pt x="698" y="287"/>
                  </a:lnTo>
                  <a:cubicBezTo>
                    <a:pt x="623" y="246"/>
                    <a:pt x="537" y="224"/>
                    <a:pt x="453" y="224"/>
                  </a:cubicBezTo>
                  <a:cubicBezTo>
                    <a:pt x="274" y="224"/>
                    <a:pt x="102" y="323"/>
                    <a:pt x="49" y="553"/>
                  </a:cubicBezTo>
                  <a:cubicBezTo>
                    <a:pt x="0" y="770"/>
                    <a:pt x="81" y="988"/>
                    <a:pt x="266" y="1109"/>
                  </a:cubicBezTo>
                  <a:cubicBezTo>
                    <a:pt x="381" y="1181"/>
                    <a:pt x="501" y="1195"/>
                    <a:pt x="624" y="1195"/>
                  </a:cubicBezTo>
                  <a:cubicBezTo>
                    <a:pt x="700" y="1195"/>
                    <a:pt x="777" y="1189"/>
                    <a:pt x="855" y="1189"/>
                  </a:cubicBezTo>
                  <a:cubicBezTo>
                    <a:pt x="1241" y="1173"/>
                    <a:pt x="1628" y="1157"/>
                    <a:pt x="2015" y="1157"/>
                  </a:cubicBezTo>
                  <a:cubicBezTo>
                    <a:pt x="2801" y="1125"/>
                    <a:pt x="3591" y="1088"/>
                    <a:pt x="4380" y="1072"/>
                  </a:cubicBezTo>
                  <a:cubicBezTo>
                    <a:pt x="5976" y="1008"/>
                    <a:pt x="7572" y="956"/>
                    <a:pt x="9168" y="907"/>
                  </a:cubicBezTo>
                  <a:cubicBezTo>
                    <a:pt x="9745" y="871"/>
                    <a:pt x="9752" y="0"/>
                    <a:pt x="9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5"/>
            <p:cNvSpPr/>
            <p:nvPr/>
          </p:nvSpPr>
          <p:spPr>
            <a:xfrm>
              <a:off x="1077150" y="3165425"/>
              <a:ext cx="22300" cy="127675"/>
            </a:xfrm>
            <a:custGeom>
              <a:avLst/>
              <a:gdLst/>
              <a:ahLst/>
              <a:cxnLst/>
              <a:rect l="l" t="t" r="r" b="b"/>
              <a:pathLst>
                <a:path w="892" h="5107" extrusionOk="0">
                  <a:moveTo>
                    <a:pt x="446" y="1"/>
                  </a:moveTo>
                  <a:cubicBezTo>
                    <a:pt x="224" y="1"/>
                    <a:pt x="1" y="144"/>
                    <a:pt x="1" y="430"/>
                  </a:cubicBezTo>
                  <a:lnTo>
                    <a:pt x="1" y="4677"/>
                  </a:lnTo>
                  <a:cubicBezTo>
                    <a:pt x="1" y="4963"/>
                    <a:pt x="224" y="5106"/>
                    <a:pt x="446" y="5106"/>
                  </a:cubicBezTo>
                  <a:cubicBezTo>
                    <a:pt x="669" y="5106"/>
                    <a:pt x="891" y="4963"/>
                    <a:pt x="891" y="4677"/>
                  </a:cubicBezTo>
                  <a:lnTo>
                    <a:pt x="891" y="430"/>
                  </a:lnTo>
                  <a:cubicBezTo>
                    <a:pt x="891" y="144"/>
                    <a:pt x="669"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5"/>
            <p:cNvSpPr/>
            <p:nvPr/>
          </p:nvSpPr>
          <p:spPr>
            <a:xfrm>
              <a:off x="1125425" y="3268425"/>
              <a:ext cx="29025" cy="22700"/>
            </a:xfrm>
            <a:custGeom>
              <a:avLst/>
              <a:gdLst/>
              <a:ahLst/>
              <a:cxnLst/>
              <a:rect l="l" t="t" r="r" b="b"/>
              <a:pathLst>
                <a:path w="1161" h="908" extrusionOk="0">
                  <a:moveTo>
                    <a:pt x="588" y="1"/>
                  </a:moveTo>
                  <a:cubicBezTo>
                    <a:pt x="0" y="1"/>
                    <a:pt x="0" y="908"/>
                    <a:pt x="588" y="908"/>
                  </a:cubicBezTo>
                  <a:cubicBezTo>
                    <a:pt x="1161" y="908"/>
                    <a:pt x="1161" y="1"/>
                    <a:pt x="5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5"/>
            <p:cNvSpPr/>
            <p:nvPr/>
          </p:nvSpPr>
          <p:spPr>
            <a:xfrm>
              <a:off x="935325" y="3132550"/>
              <a:ext cx="453700" cy="260925"/>
            </a:xfrm>
            <a:custGeom>
              <a:avLst/>
              <a:gdLst/>
              <a:ahLst/>
              <a:cxnLst/>
              <a:rect l="l" t="t" r="r" b="b"/>
              <a:pathLst>
                <a:path w="18148" h="10437" extrusionOk="0">
                  <a:moveTo>
                    <a:pt x="9353" y="5218"/>
                  </a:moveTo>
                  <a:cubicBezTo>
                    <a:pt x="9358" y="5218"/>
                    <a:pt x="9361" y="5227"/>
                    <a:pt x="9363" y="5239"/>
                  </a:cubicBezTo>
                  <a:lnTo>
                    <a:pt x="9363" y="5239"/>
                  </a:lnTo>
                  <a:cubicBezTo>
                    <a:pt x="9353" y="5230"/>
                    <a:pt x="9349" y="5222"/>
                    <a:pt x="9353" y="5218"/>
                  </a:cubicBezTo>
                  <a:close/>
                  <a:moveTo>
                    <a:pt x="16755" y="0"/>
                  </a:moveTo>
                  <a:cubicBezTo>
                    <a:pt x="16539" y="0"/>
                    <a:pt x="16328" y="143"/>
                    <a:pt x="16320" y="435"/>
                  </a:cubicBezTo>
                  <a:cubicBezTo>
                    <a:pt x="16273" y="1993"/>
                    <a:pt x="16039" y="3524"/>
                    <a:pt x="15610" y="5002"/>
                  </a:cubicBezTo>
                  <a:lnTo>
                    <a:pt x="15610" y="5002"/>
                  </a:lnTo>
                  <a:cubicBezTo>
                    <a:pt x="15591" y="4999"/>
                    <a:pt x="15572" y="4997"/>
                    <a:pt x="15552" y="4995"/>
                  </a:cubicBezTo>
                  <a:lnTo>
                    <a:pt x="15552" y="4995"/>
                  </a:lnTo>
                  <a:cubicBezTo>
                    <a:pt x="15567" y="4744"/>
                    <a:pt x="15504" y="4497"/>
                    <a:pt x="15260" y="4364"/>
                  </a:cubicBezTo>
                  <a:cubicBezTo>
                    <a:pt x="15146" y="4303"/>
                    <a:pt x="15020" y="4275"/>
                    <a:pt x="14894" y="4275"/>
                  </a:cubicBezTo>
                  <a:cubicBezTo>
                    <a:pt x="14669" y="4275"/>
                    <a:pt x="14443" y="4364"/>
                    <a:pt x="14273" y="4513"/>
                  </a:cubicBezTo>
                  <a:cubicBezTo>
                    <a:pt x="14003" y="4751"/>
                    <a:pt x="13902" y="5101"/>
                    <a:pt x="13886" y="5456"/>
                  </a:cubicBezTo>
                  <a:cubicBezTo>
                    <a:pt x="13836" y="5995"/>
                    <a:pt x="13840" y="6553"/>
                    <a:pt x="13845" y="7102"/>
                  </a:cubicBezTo>
                  <a:lnTo>
                    <a:pt x="13845" y="7102"/>
                  </a:lnTo>
                  <a:cubicBezTo>
                    <a:pt x="13644" y="6470"/>
                    <a:pt x="13423" y="5683"/>
                    <a:pt x="12794" y="5420"/>
                  </a:cubicBezTo>
                  <a:cubicBezTo>
                    <a:pt x="12659" y="5359"/>
                    <a:pt x="12526" y="5335"/>
                    <a:pt x="12396" y="5335"/>
                  </a:cubicBezTo>
                  <a:cubicBezTo>
                    <a:pt x="12169" y="5335"/>
                    <a:pt x="11949" y="5410"/>
                    <a:pt x="11734" y="5504"/>
                  </a:cubicBezTo>
                  <a:cubicBezTo>
                    <a:pt x="11618" y="5557"/>
                    <a:pt x="11468" y="5657"/>
                    <a:pt x="11352" y="5657"/>
                  </a:cubicBezTo>
                  <a:cubicBezTo>
                    <a:pt x="11267" y="5657"/>
                    <a:pt x="11150" y="5537"/>
                    <a:pt x="11065" y="5488"/>
                  </a:cubicBezTo>
                  <a:cubicBezTo>
                    <a:pt x="10811" y="5322"/>
                    <a:pt x="10564" y="5273"/>
                    <a:pt x="10301" y="5273"/>
                  </a:cubicBezTo>
                  <a:cubicBezTo>
                    <a:pt x="10164" y="5273"/>
                    <a:pt x="10022" y="5286"/>
                    <a:pt x="9873" y="5303"/>
                  </a:cubicBezTo>
                  <a:cubicBezTo>
                    <a:pt x="9777" y="5313"/>
                    <a:pt x="9683" y="5337"/>
                    <a:pt x="9597" y="5337"/>
                  </a:cubicBezTo>
                  <a:cubicBezTo>
                    <a:pt x="9546" y="5337"/>
                    <a:pt x="9497" y="5329"/>
                    <a:pt x="9454" y="5303"/>
                  </a:cubicBezTo>
                  <a:cubicBezTo>
                    <a:pt x="9454" y="5303"/>
                    <a:pt x="9440" y="5295"/>
                    <a:pt x="9423" y="5284"/>
                  </a:cubicBezTo>
                  <a:lnTo>
                    <a:pt x="9423" y="5284"/>
                  </a:lnTo>
                  <a:cubicBezTo>
                    <a:pt x="9425" y="5230"/>
                    <a:pt x="9423" y="5174"/>
                    <a:pt x="9417" y="5118"/>
                  </a:cubicBezTo>
                  <a:cubicBezTo>
                    <a:pt x="9401" y="4916"/>
                    <a:pt x="9284" y="4751"/>
                    <a:pt x="9083" y="4682"/>
                  </a:cubicBezTo>
                  <a:cubicBezTo>
                    <a:pt x="9046" y="4672"/>
                    <a:pt x="9007" y="4667"/>
                    <a:pt x="8968" y="4667"/>
                  </a:cubicBezTo>
                  <a:cubicBezTo>
                    <a:pt x="8811" y="4667"/>
                    <a:pt x="8647" y="4748"/>
                    <a:pt x="8579" y="4884"/>
                  </a:cubicBezTo>
                  <a:cubicBezTo>
                    <a:pt x="8498" y="5040"/>
                    <a:pt x="8466" y="5198"/>
                    <a:pt x="8477" y="5349"/>
                  </a:cubicBezTo>
                  <a:lnTo>
                    <a:pt x="8477" y="5349"/>
                  </a:lnTo>
                  <a:cubicBezTo>
                    <a:pt x="8337" y="5635"/>
                    <a:pt x="7832" y="5658"/>
                    <a:pt x="7487" y="5658"/>
                  </a:cubicBezTo>
                  <a:cubicBezTo>
                    <a:pt x="7417" y="5658"/>
                    <a:pt x="7354" y="5657"/>
                    <a:pt x="7302" y="5657"/>
                  </a:cubicBezTo>
                  <a:cubicBezTo>
                    <a:pt x="6548" y="5637"/>
                    <a:pt x="5811" y="5637"/>
                    <a:pt x="5053" y="5637"/>
                  </a:cubicBezTo>
                  <a:cubicBezTo>
                    <a:pt x="3558" y="5621"/>
                    <a:pt x="2063" y="5605"/>
                    <a:pt x="573" y="5605"/>
                  </a:cubicBezTo>
                  <a:cubicBezTo>
                    <a:pt x="0" y="5605"/>
                    <a:pt x="0" y="6496"/>
                    <a:pt x="573" y="6512"/>
                  </a:cubicBezTo>
                  <a:cubicBezTo>
                    <a:pt x="2249" y="6512"/>
                    <a:pt x="3929" y="6528"/>
                    <a:pt x="5589" y="6544"/>
                  </a:cubicBezTo>
                  <a:lnTo>
                    <a:pt x="6851" y="6544"/>
                  </a:lnTo>
                  <a:cubicBezTo>
                    <a:pt x="7044" y="6554"/>
                    <a:pt x="7237" y="6563"/>
                    <a:pt x="7430" y="6563"/>
                  </a:cubicBezTo>
                  <a:cubicBezTo>
                    <a:pt x="7623" y="6563"/>
                    <a:pt x="7816" y="6554"/>
                    <a:pt x="8007" y="6528"/>
                  </a:cubicBezTo>
                  <a:cubicBezTo>
                    <a:pt x="8365" y="6485"/>
                    <a:pt x="8744" y="6334"/>
                    <a:pt x="9020" y="6089"/>
                  </a:cubicBezTo>
                  <a:lnTo>
                    <a:pt x="9020" y="6089"/>
                  </a:lnTo>
                  <a:cubicBezTo>
                    <a:pt x="9211" y="6186"/>
                    <a:pt x="9413" y="6217"/>
                    <a:pt x="9625" y="6217"/>
                  </a:cubicBezTo>
                  <a:cubicBezTo>
                    <a:pt x="9744" y="6217"/>
                    <a:pt x="9865" y="6207"/>
                    <a:pt x="9990" y="6193"/>
                  </a:cubicBezTo>
                  <a:cubicBezTo>
                    <a:pt x="10094" y="6182"/>
                    <a:pt x="10204" y="6155"/>
                    <a:pt x="10312" y="6155"/>
                  </a:cubicBezTo>
                  <a:cubicBezTo>
                    <a:pt x="10362" y="6155"/>
                    <a:pt x="10412" y="6161"/>
                    <a:pt x="10461" y="6177"/>
                  </a:cubicBezTo>
                  <a:cubicBezTo>
                    <a:pt x="10646" y="6242"/>
                    <a:pt x="10795" y="6411"/>
                    <a:pt x="10981" y="6480"/>
                  </a:cubicBezTo>
                  <a:cubicBezTo>
                    <a:pt x="11105" y="6528"/>
                    <a:pt x="11226" y="6548"/>
                    <a:pt x="11344" y="6548"/>
                  </a:cubicBezTo>
                  <a:cubicBezTo>
                    <a:pt x="11594" y="6548"/>
                    <a:pt x="11832" y="6457"/>
                    <a:pt x="12073" y="6343"/>
                  </a:cubicBezTo>
                  <a:cubicBezTo>
                    <a:pt x="12189" y="6289"/>
                    <a:pt x="12281" y="6241"/>
                    <a:pt x="12365" y="6241"/>
                  </a:cubicBezTo>
                  <a:cubicBezTo>
                    <a:pt x="12438" y="6241"/>
                    <a:pt x="12505" y="6277"/>
                    <a:pt x="12577" y="6379"/>
                  </a:cubicBezTo>
                  <a:cubicBezTo>
                    <a:pt x="12794" y="6681"/>
                    <a:pt x="12879" y="7100"/>
                    <a:pt x="12996" y="7451"/>
                  </a:cubicBezTo>
                  <a:cubicBezTo>
                    <a:pt x="13314" y="8341"/>
                    <a:pt x="13632" y="9232"/>
                    <a:pt x="13934" y="10122"/>
                  </a:cubicBezTo>
                  <a:cubicBezTo>
                    <a:pt x="14013" y="10331"/>
                    <a:pt x="14216" y="10436"/>
                    <a:pt x="14408" y="10436"/>
                  </a:cubicBezTo>
                  <a:cubicBezTo>
                    <a:pt x="14632" y="10436"/>
                    <a:pt x="14842" y="10294"/>
                    <a:pt x="14825" y="10005"/>
                  </a:cubicBezTo>
                  <a:cubicBezTo>
                    <a:pt x="14777" y="9083"/>
                    <a:pt x="14757" y="8140"/>
                    <a:pt x="14757" y="7217"/>
                  </a:cubicBezTo>
                  <a:lnTo>
                    <a:pt x="14757" y="6292"/>
                  </a:lnTo>
                  <a:lnTo>
                    <a:pt x="14757" y="6292"/>
                  </a:lnTo>
                  <a:cubicBezTo>
                    <a:pt x="14821" y="6275"/>
                    <a:pt x="14884" y="6243"/>
                    <a:pt x="14942" y="6193"/>
                  </a:cubicBezTo>
                  <a:cubicBezTo>
                    <a:pt x="15039" y="6115"/>
                    <a:pt x="15123" y="6029"/>
                    <a:pt x="15195" y="5935"/>
                  </a:cubicBezTo>
                  <a:lnTo>
                    <a:pt x="15195" y="5935"/>
                  </a:lnTo>
                  <a:cubicBezTo>
                    <a:pt x="15249" y="5909"/>
                    <a:pt x="15308" y="5897"/>
                    <a:pt x="15369" y="5897"/>
                  </a:cubicBezTo>
                  <a:cubicBezTo>
                    <a:pt x="15475" y="5897"/>
                    <a:pt x="15587" y="5934"/>
                    <a:pt x="15683" y="6008"/>
                  </a:cubicBezTo>
                  <a:cubicBezTo>
                    <a:pt x="15747" y="6058"/>
                    <a:pt x="15819" y="6080"/>
                    <a:pt x="15891" y="6080"/>
                  </a:cubicBezTo>
                  <a:cubicBezTo>
                    <a:pt x="16087" y="6080"/>
                    <a:pt x="16286" y="5923"/>
                    <a:pt x="16336" y="5738"/>
                  </a:cubicBezTo>
                  <a:cubicBezTo>
                    <a:pt x="16529" y="5122"/>
                    <a:pt x="16689" y="4495"/>
                    <a:pt x="16819" y="3862"/>
                  </a:cubicBezTo>
                  <a:lnTo>
                    <a:pt x="16819" y="3862"/>
                  </a:lnTo>
                  <a:cubicBezTo>
                    <a:pt x="16929" y="4423"/>
                    <a:pt x="17054" y="4981"/>
                    <a:pt x="17194" y="5537"/>
                  </a:cubicBezTo>
                  <a:cubicBezTo>
                    <a:pt x="17247" y="5757"/>
                    <a:pt x="17417" y="5854"/>
                    <a:pt x="17594" y="5854"/>
                  </a:cubicBezTo>
                  <a:cubicBezTo>
                    <a:pt x="17862" y="5854"/>
                    <a:pt x="18147" y="5632"/>
                    <a:pt x="18065" y="5287"/>
                  </a:cubicBezTo>
                  <a:cubicBezTo>
                    <a:pt x="17662" y="3707"/>
                    <a:pt x="17376" y="2079"/>
                    <a:pt x="17227" y="435"/>
                  </a:cubicBezTo>
                  <a:cubicBezTo>
                    <a:pt x="17200" y="147"/>
                    <a:pt x="16975" y="0"/>
                    <a:pt x="16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5"/>
            <p:cNvSpPr/>
            <p:nvPr/>
          </p:nvSpPr>
          <p:spPr>
            <a:xfrm>
              <a:off x="1314300" y="3207200"/>
              <a:ext cx="73975" cy="30650"/>
            </a:xfrm>
            <a:custGeom>
              <a:avLst/>
              <a:gdLst/>
              <a:ahLst/>
              <a:cxnLst/>
              <a:rect l="l" t="t" r="r" b="b"/>
              <a:pathLst>
                <a:path w="2959" h="1226" extrusionOk="0">
                  <a:moveTo>
                    <a:pt x="2436" y="1"/>
                  </a:moveTo>
                  <a:cubicBezTo>
                    <a:pt x="2397" y="1"/>
                    <a:pt x="2358" y="6"/>
                    <a:pt x="2317" y="16"/>
                  </a:cubicBezTo>
                  <a:cubicBezTo>
                    <a:pt x="1999" y="101"/>
                    <a:pt x="1681" y="169"/>
                    <a:pt x="1362" y="218"/>
                  </a:cubicBezTo>
                  <a:cubicBezTo>
                    <a:pt x="1294" y="234"/>
                    <a:pt x="1209" y="254"/>
                    <a:pt x="1145" y="254"/>
                  </a:cubicBezTo>
                  <a:cubicBezTo>
                    <a:pt x="1131" y="254"/>
                    <a:pt x="1121" y="256"/>
                    <a:pt x="1111" y="259"/>
                  </a:cubicBezTo>
                  <a:lnTo>
                    <a:pt x="1111" y="259"/>
                  </a:lnTo>
                  <a:cubicBezTo>
                    <a:pt x="1111" y="258"/>
                    <a:pt x="1110" y="258"/>
                    <a:pt x="1108" y="258"/>
                  </a:cubicBezTo>
                  <a:cubicBezTo>
                    <a:pt x="1102" y="258"/>
                    <a:pt x="1084" y="262"/>
                    <a:pt x="1060" y="270"/>
                  </a:cubicBezTo>
                  <a:cubicBezTo>
                    <a:pt x="1081" y="270"/>
                    <a:pt x="1094" y="264"/>
                    <a:pt x="1111" y="259"/>
                  </a:cubicBezTo>
                  <a:lnTo>
                    <a:pt x="1111" y="259"/>
                  </a:lnTo>
                  <a:cubicBezTo>
                    <a:pt x="1111" y="260"/>
                    <a:pt x="1105" y="264"/>
                    <a:pt x="1092" y="270"/>
                  </a:cubicBezTo>
                  <a:cubicBezTo>
                    <a:pt x="1044" y="270"/>
                    <a:pt x="1008" y="270"/>
                    <a:pt x="959" y="286"/>
                  </a:cubicBezTo>
                  <a:cubicBezTo>
                    <a:pt x="790" y="302"/>
                    <a:pt x="641" y="318"/>
                    <a:pt x="472" y="318"/>
                  </a:cubicBezTo>
                  <a:cubicBezTo>
                    <a:pt x="238" y="334"/>
                    <a:pt x="0" y="520"/>
                    <a:pt x="21" y="774"/>
                  </a:cubicBezTo>
                  <a:cubicBezTo>
                    <a:pt x="36" y="1000"/>
                    <a:pt x="210" y="1226"/>
                    <a:pt x="448" y="1226"/>
                  </a:cubicBezTo>
                  <a:cubicBezTo>
                    <a:pt x="456" y="1226"/>
                    <a:pt x="464" y="1225"/>
                    <a:pt x="472" y="1225"/>
                  </a:cubicBezTo>
                  <a:cubicBezTo>
                    <a:pt x="1177" y="1177"/>
                    <a:pt x="1882" y="1060"/>
                    <a:pt x="2555" y="890"/>
                  </a:cubicBezTo>
                  <a:cubicBezTo>
                    <a:pt x="2789" y="822"/>
                    <a:pt x="2958" y="556"/>
                    <a:pt x="2874" y="334"/>
                  </a:cubicBezTo>
                  <a:cubicBezTo>
                    <a:pt x="2816" y="138"/>
                    <a:pt x="2641"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5"/>
            <p:cNvSpPr/>
            <p:nvPr/>
          </p:nvSpPr>
          <p:spPr>
            <a:xfrm>
              <a:off x="1318925" y="3157225"/>
              <a:ext cx="209675" cy="123375"/>
            </a:xfrm>
            <a:custGeom>
              <a:avLst/>
              <a:gdLst/>
              <a:ahLst/>
              <a:cxnLst/>
              <a:rect l="l" t="t" r="r" b="b"/>
              <a:pathLst>
                <a:path w="8387" h="4935" extrusionOk="0">
                  <a:moveTo>
                    <a:pt x="1603" y="3878"/>
                  </a:moveTo>
                  <a:cubicBezTo>
                    <a:pt x="1557" y="3901"/>
                    <a:pt x="1510" y="3924"/>
                    <a:pt x="1464" y="3945"/>
                  </a:cubicBezTo>
                  <a:cubicBezTo>
                    <a:pt x="1379" y="3981"/>
                    <a:pt x="1278" y="4014"/>
                    <a:pt x="1194" y="4030"/>
                  </a:cubicBezTo>
                  <a:lnTo>
                    <a:pt x="1109" y="4030"/>
                  </a:lnTo>
                  <a:cubicBezTo>
                    <a:pt x="1121" y="4010"/>
                    <a:pt x="1136" y="3989"/>
                    <a:pt x="1145" y="3981"/>
                  </a:cubicBezTo>
                  <a:cubicBezTo>
                    <a:pt x="1226" y="3881"/>
                    <a:pt x="1427" y="3881"/>
                    <a:pt x="1564" y="3881"/>
                  </a:cubicBezTo>
                  <a:cubicBezTo>
                    <a:pt x="1577" y="3880"/>
                    <a:pt x="1590" y="3879"/>
                    <a:pt x="1603" y="3878"/>
                  </a:cubicBezTo>
                  <a:close/>
                  <a:moveTo>
                    <a:pt x="1095" y="4055"/>
                  </a:moveTo>
                  <a:cubicBezTo>
                    <a:pt x="1098" y="4061"/>
                    <a:pt x="1099" y="4066"/>
                    <a:pt x="1093" y="4066"/>
                  </a:cubicBezTo>
                  <a:cubicBezTo>
                    <a:pt x="1091" y="4067"/>
                    <a:pt x="1091" y="4068"/>
                    <a:pt x="1090" y="4068"/>
                  </a:cubicBezTo>
                  <a:cubicBezTo>
                    <a:pt x="1089" y="4068"/>
                    <a:pt x="1091" y="4063"/>
                    <a:pt x="1095" y="4055"/>
                  </a:cubicBezTo>
                  <a:close/>
                  <a:moveTo>
                    <a:pt x="7004" y="0"/>
                  </a:moveTo>
                  <a:cubicBezTo>
                    <a:pt x="6787" y="0"/>
                    <a:pt x="6650" y="153"/>
                    <a:pt x="6565" y="339"/>
                  </a:cubicBezTo>
                  <a:cubicBezTo>
                    <a:pt x="6146" y="1362"/>
                    <a:pt x="5727" y="2386"/>
                    <a:pt x="5308" y="3409"/>
                  </a:cubicBezTo>
                  <a:cubicBezTo>
                    <a:pt x="5305" y="3417"/>
                    <a:pt x="5298" y="3434"/>
                    <a:pt x="5288" y="3457"/>
                  </a:cubicBezTo>
                  <a:lnTo>
                    <a:pt x="5288" y="3457"/>
                  </a:lnTo>
                  <a:cubicBezTo>
                    <a:pt x="4703" y="3250"/>
                    <a:pt x="4089" y="3134"/>
                    <a:pt x="3467" y="3067"/>
                  </a:cubicBezTo>
                  <a:lnTo>
                    <a:pt x="3467" y="3067"/>
                  </a:lnTo>
                  <a:cubicBezTo>
                    <a:pt x="3422" y="3056"/>
                    <a:pt x="3376" y="3051"/>
                    <a:pt x="3331" y="3051"/>
                  </a:cubicBezTo>
                  <a:cubicBezTo>
                    <a:pt x="3325" y="3051"/>
                    <a:pt x="3318" y="3051"/>
                    <a:pt x="3312" y="3051"/>
                  </a:cubicBezTo>
                  <a:lnTo>
                    <a:pt x="3312" y="3051"/>
                  </a:lnTo>
                  <a:cubicBezTo>
                    <a:pt x="2999" y="3021"/>
                    <a:pt x="2684" y="3003"/>
                    <a:pt x="2370" y="2990"/>
                  </a:cubicBezTo>
                  <a:cubicBezTo>
                    <a:pt x="2147" y="2984"/>
                    <a:pt x="1902" y="2962"/>
                    <a:pt x="1657" y="2962"/>
                  </a:cubicBezTo>
                  <a:cubicBezTo>
                    <a:pt x="1311" y="2962"/>
                    <a:pt x="966" y="3005"/>
                    <a:pt x="690" y="3192"/>
                  </a:cubicBezTo>
                  <a:cubicBezTo>
                    <a:pt x="218" y="3510"/>
                    <a:pt x="1" y="4199"/>
                    <a:pt x="420" y="4650"/>
                  </a:cubicBezTo>
                  <a:cubicBezTo>
                    <a:pt x="610" y="4859"/>
                    <a:pt x="849" y="4935"/>
                    <a:pt x="1099" y="4935"/>
                  </a:cubicBezTo>
                  <a:cubicBezTo>
                    <a:pt x="1357" y="4935"/>
                    <a:pt x="1627" y="4853"/>
                    <a:pt x="1866" y="4751"/>
                  </a:cubicBezTo>
                  <a:cubicBezTo>
                    <a:pt x="2132" y="4618"/>
                    <a:pt x="2386" y="4469"/>
                    <a:pt x="2636" y="4332"/>
                  </a:cubicBezTo>
                  <a:cubicBezTo>
                    <a:pt x="2773" y="4268"/>
                    <a:pt x="2906" y="4183"/>
                    <a:pt x="3039" y="4114"/>
                  </a:cubicBezTo>
                  <a:cubicBezTo>
                    <a:pt x="3084" y="4093"/>
                    <a:pt x="3143" y="4070"/>
                    <a:pt x="3193" y="4043"/>
                  </a:cubicBezTo>
                  <a:lnTo>
                    <a:pt x="3193" y="4043"/>
                  </a:lnTo>
                  <a:cubicBezTo>
                    <a:pt x="3433" y="4464"/>
                    <a:pt x="3982" y="4438"/>
                    <a:pt x="4417" y="4501"/>
                  </a:cubicBezTo>
                  <a:cubicBezTo>
                    <a:pt x="4570" y="4533"/>
                    <a:pt x="4651" y="4634"/>
                    <a:pt x="4804" y="4735"/>
                  </a:cubicBezTo>
                  <a:cubicBezTo>
                    <a:pt x="4921" y="4813"/>
                    <a:pt x="5049" y="4848"/>
                    <a:pt x="5175" y="4848"/>
                  </a:cubicBezTo>
                  <a:cubicBezTo>
                    <a:pt x="5373" y="4848"/>
                    <a:pt x="5568" y="4761"/>
                    <a:pt x="5711" y="4618"/>
                  </a:cubicBezTo>
                  <a:cubicBezTo>
                    <a:pt x="5737" y="4592"/>
                    <a:pt x="5761" y="4565"/>
                    <a:pt x="5783" y="4536"/>
                  </a:cubicBezTo>
                  <a:lnTo>
                    <a:pt x="5783" y="4536"/>
                  </a:lnTo>
                  <a:cubicBezTo>
                    <a:pt x="5894" y="4508"/>
                    <a:pt x="5995" y="4441"/>
                    <a:pt x="6061" y="4332"/>
                  </a:cubicBezTo>
                  <a:cubicBezTo>
                    <a:pt x="6136" y="4208"/>
                    <a:pt x="6138" y="4046"/>
                    <a:pt x="6079" y="3912"/>
                  </a:cubicBezTo>
                  <a:lnTo>
                    <a:pt x="6079" y="3912"/>
                  </a:lnTo>
                  <a:cubicBezTo>
                    <a:pt x="6101" y="3850"/>
                    <a:pt x="6123" y="3788"/>
                    <a:pt x="6146" y="3728"/>
                  </a:cubicBezTo>
                  <a:cubicBezTo>
                    <a:pt x="6299" y="3377"/>
                    <a:pt x="6448" y="3006"/>
                    <a:pt x="6585" y="2656"/>
                  </a:cubicBezTo>
                  <a:cubicBezTo>
                    <a:pt x="6694" y="2390"/>
                    <a:pt x="6803" y="2121"/>
                    <a:pt x="6913" y="1852"/>
                  </a:cubicBezTo>
                  <a:lnTo>
                    <a:pt x="6913" y="1852"/>
                  </a:lnTo>
                  <a:cubicBezTo>
                    <a:pt x="7083" y="2475"/>
                    <a:pt x="7253" y="3094"/>
                    <a:pt x="7423" y="3711"/>
                  </a:cubicBezTo>
                  <a:cubicBezTo>
                    <a:pt x="7483" y="3941"/>
                    <a:pt x="7659" y="4040"/>
                    <a:pt x="7839" y="4040"/>
                  </a:cubicBezTo>
                  <a:cubicBezTo>
                    <a:pt x="8109" y="4040"/>
                    <a:pt x="8387" y="3818"/>
                    <a:pt x="8298" y="3478"/>
                  </a:cubicBezTo>
                  <a:cubicBezTo>
                    <a:pt x="8012" y="2434"/>
                    <a:pt x="7725" y="1378"/>
                    <a:pt x="7439" y="339"/>
                  </a:cubicBezTo>
                  <a:cubicBezTo>
                    <a:pt x="7391" y="153"/>
                    <a:pt x="7206" y="0"/>
                    <a:pt x="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5"/>
            <p:cNvSpPr/>
            <p:nvPr/>
          </p:nvSpPr>
          <p:spPr>
            <a:xfrm>
              <a:off x="1401650" y="3188825"/>
              <a:ext cx="148600" cy="29575"/>
            </a:xfrm>
            <a:custGeom>
              <a:avLst/>
              <a:gdLst/>
              <a:ahLst/>
              <a:cxnLst/>
              <a:rect l="l" t="t" r="r" b="b"/>
              <a:pathLst>
                <a:path w="5944" h="1183" extrusionOk="0">
                  <a:moveTo>
                    <a:pt x="5444" y="0"/>
                  </a:moveTo>
                  <a:cubicBezTo>
                    <a:pt x="5404" y="0"/>
                    <a:pt x="5363" y="5"/>
                    <a:pt x="5323" y="14"/>
                  </a:cubicBezTo>
                  <a:cubicBezTo>
                    <a:pt x="4220" y="198"/>
                    <a:pt x="3109" y="287"/>
                    <a:pt x="1996" y="287"/>
                  </a:cubicBezTo>
                  <a:cubicBezTo>
                    <a:pt x="1483" y="287"/>
                    <a:pt x="969" y="268"/>
                    <a:pt x="455" y="231"/>
                  </a:cubicBezTo>
                  <a:cubicBezTo>
                    <a:pt x="447" y="231"/>
                    <a:pt x="439" y="230"/>
                    <a:pt x="431" y="230"/>
                  </a:cubicBezTo>
                  <a:cubicBezTo>
                    <a:pt x="189" y="230"/>
                    <a:pt x="0" y="457"/>
                    <a:pt x="0" y="687"/>
                  </a:cubicBezTo>
                  <a:cubicBezTo>
                    <a:pt x="0" y="936"/>
                    <a:pt x="202" y="1106"/>
                    <a:pt x="455" y="1122"/>
                  </a:cubicBezTo>
                  <a:cubicBezTo>
                    <a:pt x="979" y="1162"/>
                    <a:pt x="1502" y="1183"/>
                    <a:pt x="2024" y="1183"/>
                  </a:cubicBezTo>
                  <a:cubicBezTo>
                    <a:pt x="3211" y="1183"/>
                    <a:pt x="4393" y="1078"/>
                    <a:pt x="5557" y="868"/>
                  </a:cubicBezTo>
                  <a:cubicBezTo>
                    <a:pt x="5811" y="836"/>
                    <a:pt x="5944" y="533"/>
                    <a:pt x="5875" y="316"/>
                  </a:cubicBezTo>
                  <a:cubicBezTo>
                    <a:pt x="5822" y="105"/>
                    <a:pt x="5638" y="0"/>
                    <a:pt x="5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5"/>
            <p:cNvSpPr/>
            <p:nvPr/>
          </p:nvSpPr>
          <p:spPr>
            <a:xfrm>
              <a:off x="1613200" y="3073350"/>
              <a:ext cx="378600" cy="207925"/>
            </a:xfrm>
            <a:custGeom>
              <a:avLst/>
              <a:gdLst/>
              <a:ahLst/>
              <a:cxnLst/>
              <a:rect l="l" t="t" r="r" b="b"/>
              <a:pathLst>
                <a:path w="15144" h="8317" extrusionOk="0">
                  <a:moveTo>
                    <a:pt x="6177" y="7236"/>
                  </a:moveTo>
                  <a:cubicBezTo>
                    <a:pt x="6179" y="7239"/>
                    <a:pt x="6180" y="7243"/>
                    <a:pt x="6182" y="7247"/>
                  </a:cubicBezTo>
                  <a:lnTo>
                    <a:pt x="6182" y="7247"/>
                  </a:lnTo>
                  <a:cubicBezTo>
                    <a:pt x="6162" y="7242"/>
                    <a:pt x="6148" y="7236"/>
                    <a:pt x="6177" y="7236"/>
                  </a:cubicBezTo>
                  <a:close/>
                  <a:moveTo>
                    <a:pt x="2124" y="1"/>
                  </a:moveTo>
                  <a:cubicBezTo>
                    <a:pt x="1935" y="1"/>
                    <a:pt x="1748" y="101"/>
                    <a:pt x="1697" y="317"/>
                  </a:cubicBezTo>
                  <a:cubicBezTo>
                    <a:pt x="1467" y="1295"/>
                    <a:pt x="1341" y="2286"/>
                    <a:pt x="1318" y="3277"/>
                  </a:cubicBezTo>
                  <a:lnTo>
                    <a:pt x="1318" y="3277"/>
                  </a:lnTo>
                  <a:cubicBezTo>
                    <a:pt x="1046" y="4649"/>
                    <a:pt x="634" y="5997"/>
                    <a:pt x="85" y="7284"/>
                  </a:cubicBezTo>
                  <a:cubicBezTo>
                    <a:pt x="0" y="7502"/>
                    <a:pt x="16" y="7772"/>
                    <a:pt x="254" y="7905"/>
                  </a:cubicBezTo>
                  <a:cubicBezTo>
                    <a:pt x="314" y="7938"/>
                    <a:pt x="391" y="7955"/>
                    <a:pt x="471" y="7955"/>
                  </a:cubicBezTo>
                  <a:cubicBezTo>
                    <a:pt x="633" y="7955"/>
                    <a:pt x="807" y="7885"/>
                    <a:pt x="874" y="7739"/>
                  </a:cubicBezTo>
                  <a:cubicBezTo>
                    <a:pt x="1120" y="7165"/>
                    <a:pt x="1341" y="6583"/>
                    <a:pt x="1536" y="5993"/>
                  </a:cubicBezTo>
                  <a:lnTo>
                    <a:pt x="1536" y="5993"/>
                  </a:lnTo>
                  <a:cubicBezTo>
                    <a:pt x="1644" y="6418"/>
                    <a:pt x="1839" y="6800"/>
                    <a:pt x="2249" y="7050"/>
                  </a:cubicBezTo>
                  <a:cubicBezTo>
                    <a:pt x="2587" y="7252"/>
                    <a:pt x="2974" y="7385"/>
                    <a:pt x="3324" y="7554"/>
                  </a:cubicBezTo>
                  <a:cubicBezTo>
                    <a:pt x="3695" y="7739"/>
                    <a:pt x="4082" y="7905"/>
                    <a:pt x="4449" y="8090"/>
                  </a:cubicBezTo>
                  <a:cubicBezTo>
                    <a:pt x="4710" y="8210"/>
                    <a:pt x="4999" y="8316"/>
                    <a:pt x="5285" y="8316"/>
                  </a:cubicBezTo>
                  <a:cubicBezTo>
                    <a:pt x="5440" y="8316"/>
                    <a:pt x="5594" y="8285"/>
                    <a:pt x="5742" y="8207"/>
                  </a:cubicBezTo>
                  <a:cubicBezTo>
                    <a:pt x="5807" y="8175"/>
                    <a:pt x="5868" y="8135"/>
                    <a:pt x="5923" y="8088"/>
                  </a:cubicBezTo>
                  <a:lnTo>
                    <a:pt x="5923" y="8088"/>
                  </a:lnTo>
                  <a:cubicBezTo>
                    <a:pt x="6058" y="8132"/>
                    <a:pt x="6205" y="8154"/>
                    <a:pt x="6351" y="8154"/>
                  </a:cubicBezTo>
                  <a:cubicBezTo>
                    <a:pt x="6446" y="8154"/>
                    <a:pt x="6541" y="8144"/>
                    <a:pt x="6633" y="8126"/>
                  </a:cubicBezTo>
                  <a:cubicBezTo>
                    <a:pt x="6935" y="8074"/>
                    <a:pt x="7169" y="7872"/>
                    <a:pt x="7422" y="7687"/>
                  </a:cubicBezTo>
                  <a:cubicBezTo>
                    <a:pt x="7584" y="7584"/>
                    <a:pt x="7714" y="7487"/>
                    <a:pt x="7867" y="7487"/>
                  </a:cubicBezTo>
                  <a:cubicBezTo>
                    <a:pt x="7936" y="7487"/>
                    <a:pt x="8009" y="7507"/>
                    <a:pt x="8091" y="7554"/>
                  </a:cubicBezTo>
                  <a:cubicBezTo>
                    <a:pt x="8716" y="7888"/>
                    <a:pt x="9369" y="8058"/>
                    <a:pt x="10090" y="8074"/>
                  </a:cubicBezTo>
                  <a:cubicBezTo>
                    <a:pt x="10763" y="8074"/>
                    <a:pt x="11452" y="7957"/>
                    <a:pt x="12121" y="7872"/>
                  </a:cubicBezTo>
                  <a:cubicBezTo>
                    <a:pt x="12543" y="7815"/>
                    <a:pt x="12975" y="7763"/>
                    <a:pt x="13405" y="7763"/>
                  </a:cubicBezTo>
                  <a:cubicBezTo>
                    <a:pt x="13730" y="7763"/>
                    <a:pt x="14054" y="7793"/>
                    <a:pt x="14373" y="7872"/>
                  </a:cubicBezTo>
                  <a:cubicBezTo>
                    <a:pt x="14410" y="7880"/>
                    <a:pt x="14444" y="7883"/>
                    <a:pt x="14478" y="7883"/>
                  </a:cubicBezTo>
                  <a:cubicBezTo>
                    <a:pt x="14969" y="7883"/>
                    <a:pt x="15144" y="7126"/>
                    <a:pt x="14623" y="6998"/>
                  </a:cubicBezTo>
                  <a:cubicBezTo>
                    <a:pt x="14241" y="6909"/>
                    <a:pt x="13860" y="6875"/>
                    <a:pt x="13479" y="6875"/>
                  </a:cubicBezTo>
                  <a:cubicBezTo>
                    <a:pt x="12575" y="6875"/>
                    <a:pt x="11674" y="7064"/>
                    <a:pt x="10763" y="7135"/>
                  </a:cubicBezTo>
                  <a:cubicBezTo>
                    <a:pt x="10559" y="7151"/>
                    <a:pt x="10356" y="7162"/>
                    <a:pt x="10155" y="7162"/>
                  </a:cubicBezTo>
                  <a:cubicBezTo>
                    <a:pt x="9763" y="7162"/>
                    <a:pt x="9377" y="7121"/>
                    <a:pt x="8998" y="6998"/>
                  </a:cubicBezTo>
                  <a:cubicBezTo>
                    <a:pt x="8696" y="6881"/>
                    <a:pt x="8446" y="6680"/>
                    <a:pt x="8144" y="6595"/>
                  </a:cubicBezTo>
                  <a:cubicBezTo>
                    <a:pt x="8067" y="6580"/>
                    <a:pt x="7991" y="6573"/>
                    <a:pt x="7915" y="6573"/>
                  </a:cubicBezTo>
                  <a:cubicBezTo>
                    <a:pt x="7657" y="6573"/>
                    <a:pt x="7402" y="6653"/>
                    <a:pt x="7169" y="6780"/>
                  </a:cubicBezTo>
                  <a:cubicBezTo>
                    <a:pt x="6935" y="6917"/>
                    <a:pt x="6649" y="7220"/>
                    <a:pt x="6431" y="7252"/>
                  </a:cubicBezTo>
                  <a:cubicBezTo>
                    <a:pt x="6415" y="7252"/>
                    <a:pt x="6363" y="7268"/>
                    <a:pt x="6298" y="7268"/>
                  </a:cubicBezTo>
                  <a:cubicBezTo>
                    <a:pt x="6221" y="7268"/>
                    <a:pt x="6255" y="7268"/>
                    <a:pt x="6224" y="7256"/>
                  </a:cubicBezTo>
                  <a:lnTo>
                    <a:pt x="6224" y="7256"/>
                  </a:lnTo>
                  <a:cubicBezTo>
                    <a:pt x="6217" y="7226"/>
                    <a:pt x="6208" y="7196"/>
                    <a:pt x="6197" y="7167"/>
                  </a:cubicBezTo>
                  <a:cubicBezTo>
                    <a:pt x="6121" y="6962"/>
                    <a:pt x="5933" y="6860"/>
                    <a:pt x="5752" y="6860"/>
                  </a:cubicBezTo>
                  <a:cubicBezTo>
                    <a:pt x="5533" y="6860"/>
                    <a:pt x="5323" y="7008"/>
                    <a:pt x="5323" y="7300"/>
                  </a:cubicBezTo>
                  <a:cubicBezTo>
                    <a:pt x="5322" y="7340"/>
                    <a:pt x="5324" y="7379"/>
                    <a:pt x="5328" y="7416"/>
                  </a:cubicBezTo>
                  <a:lnTo>
                    <a:pt x="5328" y="7416"/>
                  </a:lnTo>
                  <a:cubicBezTo>
                    <a:pt x="5327" y="7418"/>
                    <a:pt x="5326" y="7419"/>
                    <a:pt x="5324" y="7421"/>
                  </a:cubicBezTo>
                  <a:lnTo>
                    <a:pt x="5324" y="7421"/>
                  </a:lnTo>
                  <a:cubicBezTo>
                    <a:pt x="5324" y="7421"/>
                    <a:pt x="5323" y="7421"/>
                    <a:pt x="5323" y="7421"/>
                  </a:cubicBezTo>
                  <a:cubicBezTo>
                    <a:pt x="5323" y="7421"/>
                    <a:pt x="5323" y="7421"/>
                    <a:pt x="5323" y="7422"/>
                  </a:cubicBezTo>
                  <a:lnTo>
                    <a:pt x="5323" y="7422"/>
                  </a:lnTo>
                  <a:cubicBezTo>
                    <a:pt x="5321" y="7424"/>
                    <a:pt x="5317" y="7425"/>
                    <a:pt x="5311" y="7425"/>
                  </a:cubicBezTo>
                  <a:cubicBezTo>
                    <a:pt x="5306" y="7425"/>
                    <a:pt x="5300" y="7424"/>
                    <a:pt x="5291" y="7421"/>
                  </a:cubicBezTo>
                  <a:cubicBezTo>
                    <a:pt x="5122" y="7369"/>
                    <a:pt x="4952" y="7336"/>
                    <a:pt x="4803" y="7252"/>
                  </a:cubicBezTo>
                  <a:cubicBezTo>
                    <a:pt x="4416" y="7083"/>
                    <a:pt x="4030" y="6897"/>
                    <a:pt x="3643" y="6716"/>
                  </a:cubicBezTo>
                  <a:cubicBezTo>
                    <a:pt x="3324" y="6563"/>
                    <a:pt x="2938" y="6446"/>
                    <a:pt x="2652" y="6228"/>
                  </a:cubicBezTo>
                  <a:cubicBezTo>
                    <a:pt x="2418" y="6059"/>
                    <a:pt x="2386" y="5688"/>
                    <a:pt x="2349" y="5422"/>
                  </a:cubicBezTo>
                  <a:cubicBezTo>
                    <a:pt x="2247" y="4761"/>
                    <a:pt x="2203" y="4092"/>
                    <a:pt x="2213" y="3423"/>
                  </a:cubicBezTo>
                  <a:lnTo>
                    <a:pt x="2213" y="3423"/>
                  </a:lnTo>
                  <a:cubicBezTo>
                    <a:pt x="2407" y="2445"/>
                    <a:pt x="2532" y="1453"/>
                    <a:pt x="2587" y="450"/>
                  </a:cubicBezTo>
                  <a:cubicBezTo>
                    <a:pt x="2605" y="160"/>
                    <a:pt x="2363"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5"/>
            <p:cNvSpPr/>
            <p:nvPr/>
          </p:nvSpPr>
          <p:spPr>
            <a:xfrm>
              <a:off x="1939775" y="3225725"/>
              <a:ext cx="303850" cy="270400"/>
            </a:xfrm>
            <a:custGeom>
              <a:avLst/>
              <a:gdLst/>
              <a:ahLst/>
              <a:cxnLst/>
              <a:rect l="l" t="t" r="r" b="b"/>
              <a:pathLst>
                <a:path w="12154" h="10816" extrusionOk="0">
                  <a:moveTo>
                    <a:pt x="4164" y="927"/>
                  </a:moveTo>
                  <a:cubicBezTo>
                    <a:pt x="4167" y="927"/>
                    <a:pt x="4167" y="931"/>
                    <a:pt x="4173" y="932"/>
                  </a:cubicBezTo>
                  <a:lnTo>
                    <a:pt x="4173" y="932"/>
                  </a:lnTo>
                  <a:cubicBezTo>
                    <a:pt x="4169" y="973"/>
                    <a:pt x="4163" y="1015"/>
                    <a:pt x="4156" y="1057"/>
                  </a:cubicBezTo>
                  <a:lnTo>
                    <a:pt x="4156" y="1057"/>
                  </a:lnTo>
                  <a:cubicBezTo>
                    <a:pt x="4102" y="1108"/>
                    <a:pt x="4048" y="1160"/>
                    <a:pt x="3994" y="1211"/>
                  </a:cubicBezTo>
                  <a:lnTo>
                    <a:pt x="3994" y="1211"/>
                  </a:lnTo>
                  <a:cubicBezTo>
                    <a:pt x="4022" y="1111"/>
                    <a:pt x="4061" y="1014"/>
                    <a:pt x="4131" y="955"/>
                  </a:cubicBezTo>
                  <a:cubicBezTo>
                    <a:pt x="4153" y="932"/>
                    <a:pt x="4160" y="927"/>
                    <a:pt x="4164" y="927"/>
                  </a:cubicBezTo>
                  <a:close/>
                  <a:moveTo>
                    <a:pt x="3926" y="1614"/>
                  </a:moveTo>
                  <a:cubicBezTo>
                    <a:pt x="3934" y="1618"/>
                    <a:pt x="3936" y="1621"/>
                    <a:pt x="3935" y="1621"/>
                  </a:cubicBezTo>
                  <a:cubicBezTo>
                    <a:pt x="3934" y="1621"/>
                    <a:pt x="3930" y="1618"/>
                    <a:pt x="3926" y="1614"/>
                  </a:cubicBezTo>
                  <a:close/>
                  <a:moveTo>
                    <a:pt x="1856" y="8041"/>
                  </a:moveTo>
                  <a:cubicBezTo>
                    <a:pt x="1807" y="8351"/>
                    <a:pt x="1731" y="8655"/>
                    <a:pt x="1613" y="8946"/>
                  </a:cubicBezTo>
                  <a:cubicBezTo>
                    <a:pt x="1457" y="9305"/>
                    <a:pt x="1249" y="9605"/>
                    <a:pt x="953" y="9784"/>
                  </a:cubicBezTo>
                  <a:lnTo>
                    <a:pt x="953" y="9784"/>
                  </a:lnTo>
                  <a:cubicBezTo>
                    <a:pt x="958" y="9753"/>
                    <a:pt x="965" y="9721"/>
                    <a:pt x="972" y="9687"/>
                  </a:cubicBezTo>
                  <a:cubicBezTo>
                    <a:pt x="1057" y="9433"/>
                    <a:pt x="1210" y="9200"/>
                    <a:pt x="1327" y="8962"/>
                  </a:cubicBezTo>
                  <a:cubicBezTo>
                    <a:pt x="1503" y="8650"/>
                    <a:pt x="1680" y="8347"/>
                    <a:pt x="1856" y="8041"/>
                  </a:cubicBezTo>
                  <a:close/>
                  <a:moveTo>
                    <a:pt x="4227" y="1"/>
                  </a:moveTo>
                  <a:cubicBezTo>
                    <a:pt x="4169" y="1"/>
                    <a:pt x="4109" y="6"/>
                    <a:pt x="4046" y="16"/>
                  </a:cubicBezTo>
                  <a:cubicBezTo>
                    <a:pt x="3474" y="133"/>
                    <a:pt x="3172" y="685"/>
                    <a:pt x="3055" y="1225"/>
                  </a:cubicBezTo>
                  <a:cubicBezTo>
                    <a:pt x="3007" y="1491"/>
                    <a:pt x="3007" y="1810"/>
                    <a:pt x="3140" y="2063"/>
                  </a:cubicBezTo>
                  <a:cubicBezTo>
                    <a:pt x="3275" y="2279"/>
                    <a:pt x="3495" y="2407"/>
                    <a:pt x="3740" y="2407"/>
                  </a:cubicBezTo>
                  <a:cubicBezTo>
                    <a:pt x="3747" y="2407"/>
                    <a:pt x="3755" y="2407"/>
                    <a:pt x="3762" y="2407"/>
                  </a:cubicBezTo>
                  <a:lnTo>
                    <a:pt x="3762" y="2407"/>
                  </a:lnTo>
                  <a:cubicBezTo>
                    <a:pt x="3484" y="3175"/>
                    <a:pt x="3131" y="3911"/>
                    <a:pt x="2747" y="4633"/>
                  </a:cubicBezTo>
                  <a:lnTo>
                    <a:pt x="2747" y="4633"/>
                  </a:lnTo>
                  <a:cubicBezTo>
                    <a:pt x="2630" y="3479"/>
                    <a:pt x="2430" y="2330"/>
                    <a:pt x="2233" y="1189"/>
                  </a:cubicBezTo>
                  <a:cubicBezTo>
                    <a:pt x="2190" y="995"/>
                    <a:pt x="1988" y="871"/>
                    <a:pt x="1794" y="871"/>
                  </a:cubicBezTo>
                  <a:cubicBezTo>
                    <a:pt x="1754" y="871"/>
                    <a:pt x="1715" y="876"/>
                    <a:pt x="1677" y="887"/>
                  </a:cubicBezTo>
                  <a:cubicBezTo>
                    <a:pt x="1427" y="955"/>
                    <a:pt x="1310" y="1189"/>
                    <a:pt x="1359" y="1443"/>
                  </a:cubicBezTo>
                  <a:cubicBezTo>
                    <a:pt x="1631" y="2977"/>
                    <a:pt x="1905" y="4509"/>
                    <a:pt x="1947" y="6065"/>
                  </a:cubicBezTo>
                  <a:lnTo>
                    <a:pt x="1947" y="6065"/>
                  </a:lnTo>
                  <a:cubicBezTo>
                    <a:pt x="1875" y="6191"/>
                    <a:pt x="1802" y="6317"/>
                    <a:pt x="1729" y="6444"/>
                  </a:cubicBezTo>
                  <a:cubicBezTo>
                    <a:pt x="1310" y="7169"/>
                    <a:pt x="871" y="7906"/>
                    <a:pt x="488" y="8644"/>
                  </a:cubicBezTo>
                  <a:cubicBezTo>
                    <a:pt x="303" y="8982"/>
                    <a:pt x="118" y="9317"/>
                    <a:pt x="49" y="9687"/>
                  </a:cubicBezTo>
                  <a:cubicBezTo>
                    <a:pt x="1" y="10070"/>
                    <a:pt x="85" y="10610"/>
                    <a:pt x="488" y="10775"/>
                  </a:cubicBezTo>
                  <a:cubicBezTo>
                    <a:pt x="554" y="10803"/>
                    <a:pt x="627" y="10816"/>
                    <a:pt x="703" y="10816"/>
                  </a:cubicBezTo>
                  <a:cubicBezTo>
                    <a:pt x="998" y="10816"/>
                    <a:pt x="1346" y="10633"/>
                    <a:pt x="1544" y="10473"/>
                  </a:cubicBezTo>
                  <a:cubicBezTo>
                    <a:pt x="1830" y="10272"/>
                    <a:pt x="2048" y="10022"/>
                    <a:pt x="2217" y="9720"/>
                  </a:cubicBezTo>
                  <a:cubicBezTo>
                    <a:pt x="2584" y="9115"/>
                    <a:pt x="2737" y="8410"/>
                    <a:pt x="2805" y="7705"/>
                  </a:cubicBezTo>
                  <a:cubicBezTo>
                    <a:pt x="2844" y="7241"/>
                    <a:pt x="2857" y="6778"/>
                    <a:pt x="2850" y="6316"/>
                  </a:cubicBezTo>
                  <a:lnTo>
                    <a:pt x="2850" y="6316"/>
                  </a:lnTo>
                  <a:cubicBezTo>
                    <a:pt x="3208" y="5688"/>
                    <a:pt x="3556" y="5052"/>
                    <a:pt x="3877" y="4397"/>
                  </a:cubicBezTo>
                  <a:cubicBezTo>
                    <a:pt x="4131" y="3877"/>
                    <a:pt x="4365" y="3357"/>
                    <a:pt x="4566" y="2801"/>
                  </a:cubicBezTo>
                  <a:cubicBezTo>
                    <a:pt x="4724" y="2381"/>
                    <a:pt x="4892" y="1949"/>
                    <a:pt x="4998" y="1508"/>
                  </a:cubicBezTo>
                  <a:lnTo>
                    <a:pt x="4998" y="1508"/>
                  </a:lnTo>
                  <a:cubicBezTo>
                    <a:pt x="5096" y="1416"/>
                    <a:pt x="5195" y="1324"/>
                    <a:pt x="5293" y="1231"/>
                  </a:cubicBezTo>
                  <a:lnTo>
                    <a:pt x="5293" y="1231"/>
                  </a:lnTo>
                  <a:cubicBezTo>
                    <a:pt x="5532" y="1516"/>
                    <a:pt x="5791" y="1782"/>
                    <a:pt x="6093" y="1995"/>
                  </a:cubicBezTo>
                  <a:cubicBezTo>
                    <a:pt x="6465" y="2256"/>
                    <a:pt x="6873" y="2380"/>
                    <a:pt x="7298" y="2380"/>
                  </a:cubicBezTo>
                  <a:cubicBezTo>
                    <a:pt x="7450" y="2380"/>
                    <a:pt x="7603" y="2364"/>
                    <a:pt x="7758" y="2333"/>
                  </a:cubicBezTo>
                  <a:cubicBezTo>
                    <a:pt x="8378" y="2213"/>
                    <a:pt x="8983" y="2063"/>
                    <a:pt x="9619" y="2031"/>
                  </a:cubicBezTo>
                  <a:cubicBezTo>
                    <a:pt x="9864" y="2011"/>
                    <a:pt x="10109" y="2001"/>
                    <a:pt x="10353" y="2001"/>
                  </a:cubicBezTo>
                  <a:cubicBezTo>
                    <a:pt x="10747" y="2001"/>
                    <a:pt x="11140" y="2027"/>
                    <a:pt x="11533" y="2080"/>
                  </a:cubicBezTo>
                  <a:cubicBezTo>
                    <a:pt x="11568" y="2084"/>
                    <a:pt x="11602" y="2086"/>
                    <a:pt x="11636" y="2086"/>
                  </a:cubicBezTo>
                  <a:cubicBezTo>
                    <a:pt x="11848" y="2086"/>
                    <a:pt x="12030" y="1994"/>
                    <a:pt x="12089" y="1761"/>
                  </a:cubicBezTo>
                  <a:cubicBezTo>
                    <a:pt x="12154" y="1560"/>
                    <a:pt x="12021" y="1241"/>
                    <a:pt x="11787" y="1205"/>
                  </a:cubicBezTo>
                  <a:cubicBezTo>
                    <a:pt x="11287" y="1139"/>
                    <a:pt x="10784" y="1104"/>
                    <a:pt x="10283" y="1104"/>
                  </a:cubicBezTo>
                  <a:cubicBezTo>
                    <a:pt x="9537" y="1104"/>
                    <a:pt x="8793" y="1181"/>
                    <a:pt x="8060" y="1342"/>
                  </a:cubicBezTo>
                  <a:cubicBezTo>
                    <a:pt x="7785" y="1401"/>
                    <a:pt x="7529" y="1476"/>
                    <a:pt x="7272" y="1476"/>
                  </a:cubicBezTo>
                  <a:cubicBezTo>
                    <a:pt x="7088" y="1476"/>
                    <a:pt x="6904" y="1437"/>
                    <a:pt x="6714" y="1326"/>
                  </a:cubicBezTo>
                  <a:cubicBezTo>
                    <a:pt x="6311" y="1088"/>
                    <a:pt x="6009" y="722"/>
                    <a:pt x="5727" y="351"/>
                  </a:cubicBezTo>
                  <a:cubicBezTo>
                    <a:pt x="5616" y="211"/>
                    <a:pt x="5468" y="124"/>
                    <a:pt x="5318" y="124"/>
                  </a:cubicBezTo>
                  <a:cubicBezTo>
                    <a:pt x="5217" y="124"/>
                    <a:pt x="5115" y="163"/>
                    <a:pt x="5022" y="250"/>
                  </a:cubicBezTo>
                  <a:cubicBezTo>
                    <a:pt x="4983" y="285"/>
                    <a:pt x="4944" y="320"/>
                    <a:pt x="4906" y="355"/>
                  </a:cubicBezTo>
                  <a:lnTo>
                    <a:pt x="4906" y="355"/>
                  </a:lnTo>
                  <a:cubicBezTo>
                    <a:pt x="4760" y="140"/>
                    <a:pt x="4527"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5"/>
            <p:cNvSpPr/>
            <p:nvPr/>
          </p:nvSpPr>
          <p:spPr>
            <a:xfrm>
              <a:off x="2413775" y="3069975"/>
              <a:ext cx="349475" cy="244200"/>
            </a:xfrm>
            <a:custGeom>
              <a:avLst/>
              <a:gdLst/>
              <a:ahLst/>
              <a:cxnLst/>
              <a:rect l="l" t="t" r="r" b="b"/>
              <a:pathLst>
                <a:path w="13979" h="9768" extrusionOk="0">
                  <a:moveTo>
                    <a:pt x="3469" y="1"/>
                  </a:moveTo>
                  <a:cubicBezTo>
                    <a:pt x="3219" y="1"/>
                    <a:pt x="3018" y="202"/>
                    <a:pt x="3018" y="452"/>
                  </a:cubicBezTo>
                  <a:cubicBezTo>
                    <a:pt x="3018" y="452"/>
                    <a:pt x="3018" y="452"/>
                    <a:pt x="3018" y="452"/>
                  </a:cubicBezTo>
                  <a:lnTo>
                    <a:pt x="3018" y="452"/>
                  </a:lnTo>
                  <a:cubicBezTo>
                    <a:pt x="3034" y="1947"/>
                    <a:pt x="3018" y="3442"/>
                    <a:pt x="2949" y="4937"/>
                  </a:cubicBezTo>
                  <a:cubicBezTo>
                    <a:pt x="2917" y="5674"/>
                    <a:pt x="2885" y="6412"/>
                    <a:pt x="2832" y="7153"/>
                  </a:cubicBezTo>
                  <a:cubicBezTo>
                    <a:pt x="2803" y="7555"/>
                    <a:pt x="2771" y="7970"/>
                    <a:pt x="2685" y="8367"/>
                  </a:cubicBezTo>
                  <a:lnTo>
                    <a:pt x="2685" y="8367"/>
                  </a:lnTo>
                  <a:cubicBezTo>
                    <a:pt x="2112" y="7516"/>
                    <a:pt x="1679" y="6570"/>
                    <a:pt x="1400" y="5580"/>
                  </a:cubicBezTo>
                  <a:lnTo>
                    <a:pt x="1400" y="5580"/>
                  </a:lnTo>
                  <a:cubicBezTo>
                    <a:pt x="1551" y="3910"/>
                    <a:pt x="1581" y="2237"/>
                    <a:pt x="1253" y="585"/>
                  </a:cubicBezTo>
                  <a:cubicBezTo>
                    <a:pt x="1213" y="367"/>
                    <a:pt x="1020" y="259"/>
                    <a:pt x="825" y="259"/>
                  </a:cubicBezTo>
                  <a:cubicBezTo>
                    <a:pt x="630" y="259"/>
                    <a:pt x="433" y="367"/>
                    <a:pt x="383" y="585"/>
                  </a:cubicBezTo>
                  <a:cubicBezTo>
                    <a:pt x="1" y="2271"/>
                    <a:pt x="56" y="4017"/>
                    <a:pt x="498" y="5670"/>
                  </a:cubicBezTo>
                  <a:lnTo>
                    <a:pt x="498" y="5670"/>
                  </a:lnTo>
                  <a:cubicBezTo>
                    <a:pt x="421" y="6455"/>
                    <a:pt x="317" y="7236"/>
                    <a:pt x="213" y="8007"/>
                  </a:cubicBezTo>
                  <a:cubicBezTo>
                    <a:pt x="181" y="8241"/>
                    <a:pt x="447" y="8463"/>
                    <a:pt x="669" y="8463"/>
                  </a:cubicBezTo>
                  <a:cubicBezTo>
                    <a:pt x="935" y="8463"/>
                    <a:pt x="1088" y="8241"/>
                    <a:pt x="1120" y="8007"/>
                  </a:cubicBezTo>
                  <a:cubicBezTo>
                    <a:pt x="1140" y="7851"/>
                    <a:pt x="1160" y="7694"/>
                    <a:pt x="1180" y="7537"/>
                  </a:cubicBezTo>
                  <a:lnTo>
                    <a:pt x="1180" y="7537"/>
                  </a:lnTo>
                  <a:cubicBezTo>
                    <a:pt x="1231" y="7645"/>
                    <a:pt x="1283" y="7752"/>
                    <a:pt x="1338" y="7858"/>
                  </a:cubicBezTo>
                  <a:cubicBezTo>
                    <a:pt x="1676" y="8495"/>
                    <a:pt x="2079" y="9083"/>
                    <a:pt x="2514" y="9635"/>
                  </a:cubicBezTo>
                  <a:cubicBezTo>
                    <a:pt x="2591" y="9725"/>
                    <a:pt x="2705" y="9767"/>
                    <a:pt x="2820" y="9767"/>
                  </a:cubicBezTo>
                  <a:cubicBezTo>
                    <a:pt x="2984" y="9767"/>
                    <a:pt x="3151" y="9683"/>
                    <a:pt x="3219" y="9535"/>
                  </a:cubicBezTo>
                  <a:cubicBezTo>
                    <a:pt x="3538" y="8882"/>
                    <a:pt x="3638" y="8177"/>
                    <a:pt x="3707" y="7435"/>
                  </a:cubicBezTo>
                  <a:cubicBezTo>
                    <a:pt x="3771" y="6666"/>
                    <a:pt x="3808" y="5892"/>
                    <a:pt x="3840" y="5102"/>
                  </a:cubicBezTo>
                  <a:cubicBezTo>
                    <a:pt x="3850" y="4926"/>
                    <a:pt x="3858" y="4749"/>
                    <a:pt x="3866" y="4572"/>
                  </a:cubicBezTo>
                  <a:lnTo>
                    <a:pt x="3866" y="4572"/>
                  </a:lnTo>
                  <a:cubicBezTo>
                    <a:pt x="4202" y="5698"/>
                    <a:pt x="4619" y="6801"/>
                    <a:pt x="5117" y="7874"/>
                  </a:cubicBezTo>
                  <a:cubicBezTo>
                    <a:pt x="5185" y="8020"/>
                    <a:pt x="5351" y="8099"/>
                    <a:pt x="5514" y="8099"/>
                  </a:cubicBezTo>
                  <a:cubicBezTo>
                    <a:pt x="5630" y="8099"/>
                    <a:pt x="5745" y="8059"/>
                    <a:pt x="5822" y="7975"/>
                  </a:cubicBezTo>
                  <a:cubicBezTo>
                    <a:pt x="5914" y="7861"/>
                    <a:pt x="6006" y="7751"/>
                    <a:pt x="6098" y="7642"/>
                  </a:cubicBezTo>
                  <a:lnTo>
                    <a:pt x="6098" y="7642"/>
                  </a:lnTo>
                  <a:cubicBezTo>
                    <a:pt x="6136" y="7706"/>
                    <a:pt x="6173" y="7772"/>
                    <a:pt x="6209" y="7838"/>
                  </a:cubicBezTo>
                  <a:cubicBezTo>
                    <a:pt x="6303" y="7991"/>
                    <a:pt x="6445" y="8062"/>
                    <a:pt x="6591" y="8062"/>
                  </a:cubicBezTo>
                  <a:cubicBezTo>
                    <a:pt x="6703" y="8062"/>
                    <a:pt x="6818" y="8020"/>
                    <a:pt x="6914" y="7939"/>
                  </a:cubicBezTo>
                  <a:cubicBezTo>
                    <a:pt x="7042" y="7828"/>
                    <a:pt x="7201" y="7791"/>
                    <a:pt x="7362" y="7791"/>
                  </a:cubicBezTo>
                  <a:cubicBezTo>
                    <a:pt x="7516" y="7791"/>
                    <a:pt x="7671" y="7825"/>
                    <a:pt x="7801" y="7858"/>
                  </a:cubicBezTo>
                  <a:cubicBezTo>
                    <a:pt x="8256" y="7939"/>
                    <a:pt x="8675" y="8076"/>
                    <a:pt x="9131" y="8124"/>
                  </a:cubicBezTo>
                  <a:cubicBezTo>
                    <a:pt x="9215" y="8133"/>
                    <a:pt x="9298" y="8137"/>
                    <a:pt x="9380" y="8137"/>
                  </a:cubicBezTo>
                  <a:cubicBezTo>
                    <a:pt x="9803" y="8137"/>
                    <a:pt x="10197" y="8030"/>
                    <a:pt x="10605" y="7874"/>
                  </a:cubicBezTo>
                  <a:cubicBezTo>
                    <a:pt x="10766" y="7815"/>
                    <a:pt x="10939" y="7731"/>
                    <a:pt x="11114" y="7731"/>
                  </a:cubicBezTo>
                  <a:cubicBezTo>
                    <a:pt x="11141" y="7731"/>
                    <a:pt x="11167" y="7733"/>
                    <a:pt x="11194" y="7737"/>
                  </a:cubicBezTo>
                  <a:cubicBezTo>
                    <a:pt x="11278" y="7737"/>
                    <a:pt x="11395" y="7790"/>
                    <a:pt x="11395" y="7822"/>
                  </a:cubicBezTo>
                  <a:cubicBezTo>
                    <a:pt x="11469" y="8019"/>
                    <a:pt x="11649" y="8151"/>
                    <a:pt x="11845" y="8151"/>
                  </a:cubicBezTo>
                  <a:cubicBezTo>
                    <a:pt x="11919" y="8151"/>
                    <a:pt x="11995" y="8133"/>
                    <a:pt x="12068" y="8092"/>
                  </a:cubicBezTo>
                  <a:cubicBezTo>
                    <a:pt x="12320" y="7947"/>
                    <a:pt x="12591" y="7871"/>
                    <a:pt x="12872" y="7871"/>
                  </a:cubicBezTo>
                  <a:cubicBezTo>
                    <a:pt x="12983" y="7871"/>
                    <a:pt x="13095" y="7883"/>
                    <a:pt x="13209" y="7907"/>
                  </a:cubicBezTo>
                  <a:cubicBezTo>
                    <a:pt x="13244" y="7914"/>
                    <a:pt x="13279" y="7917"/>
                    <a:pt x="13312" y="7917"/>
                  </a:cubicBezTo>
                  <a:cubicBezTo>
                    <a:pt x="13807" y="7917"/>
                    <a:pt x="13979" y="7146"/>
                    <a:pt x="13442" y="7032"/>
                  </a:cubicBezTo>
                  <a:cubicBezTo>
                    <a:pt x="13259" y="6994"/>
                    <a:pt x="13076" y="6975"/>
                    <a:pt x="12895" y="6975"/>
                  </a:cubicBezTo>
                  <a:cubicBezTo>
                    <a:pt x="12582" y="6975"/>
                    <a:pt x="12274" y="7032"/>
                    <a:pt x="11982" y="7143"/>
                  </a:cubicBezTo>
                  <a:lnTo>
                    <a:pt x="11982" y="7143"/>
                  </a:lnTo>
                  <a:cubicBezTo>
                    <a:pt x="11762" y="6941"/>
                    <a:pt x="11461" y="6828"/>
                    <a:pt x="11143" y="6828"/>
                  </a:cubicBezTo>
                  <a:cubicBezTo>
                    <a:pt x="11115" y="6828"/>
                    <a:pt x="11088" y="6829"/>
                    <a:pt x="11061" y="6831"/>
                  </a:cubicBezTo>
                  <a:cubicBezTo>
                    <a:pt x="10457" y="6882"/>
                    <a:pt x="9944" y="7234"/>
                    <a:pt x="9345" y="7234"/>
                  </a:cubicBezTo>
                  <a:cubicBezTo>
                    <a:pt x="9329" y="7234"/>
                    <a:pt x="9312" y="7234"/>
                    <a:pt x="9296" y="7234"/>
                  </a:cubicBezTo>
                  <a:cubicBezTo>
                    <a:pt x="8792" y="7218"/>
                    <a:pt x="8305" y="7016"/>
                    <a:pt x="7821" y="6931"/>
                  </a:cubicBezTo>
                  <a:cubicBezTo>
                    <a:pt x="7683" y="6912"/>
                    <a:pt x="7547" y="6901"/>
                    <a:pt x="7415" y="6901"/>
                  </a:cubicBezTo>
                  <a:cubicBezTo>
                    <a:pt x="7189" y="6901"/>
                    <a:pt x="6973" y="6933"/>
                    <a:pt x="6767" y="7010"/>
                  </a:cubicBezTo>
                  <a:lnTo>
                    <a:pt x="6767" y="7010"/>
                  </a:lnTo>
                  <a:cubicBezTo>
                    <a:pt x="6695" y="6891"/>
                    <a:pt x="6625" y="6772"/>
                    <a:pt x="6560" y="6649"/>
                  </a:cubicBezTo>
                  <a:cubicBezTo>
                    <a:pt x="6471" y="6507"/>
                    <a:pt x="6302" y="6420"/>
                    <a:pt x="6138" y="6420"/>
                  </a:cubicBezTo>
                  <a:cubicBezTo>
                    <a:pt x="6028" y="6420"/>
                    <a:pt x="5920" y="6460"/>
                    <a:pt x="5839" y="6549"/>
                  </a:cubicBezTo>
                  <a:cubicBezTo>
                    <a:pt x="5765" y="6639"/>
                    <a:pt x="5691" y="6728"/>
                    <a:pt x="5617" y="6816"/>
                  </a:cubicBezTo>
                  <a:lnTo>
                    <a:pt x="5617" y="6816"/>
                  </a:lnTo>
                  <a:cubicBezTo>
                    <a:pt x="4745" y="4789"/>
                    <a:pt x="4170" y="2636"/>
                    <a:pt x="3924" y="452"/>
                  </a:cubicBezTo>
                  <a:cubicBezTo>
                    <a:pt x="3892" y="202"/>
                    <a:pt x="3739" y="1"/>
                    <a:pt x="3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5"/>
            <p:cNvSpPr/>
            <p:nvPr/>
          </p:nvSpPr>
          <p:spPr>
            <a:xfrm>
              <a:off x="2758275" y="3244950"/>
              <a:ext cx="29350" cy="22700"/>
            </a:xfrm>
            <a:custGeom>
              <a:avLst/>
              <a:gdLst/>
              <a:ahLst/>
              <a:cxnLst/>
              <a:rect l="l" t="t" r="r" b="b"/>
              <a:pathLst>
                <a:path w="1174" h="908" extrusionOk="0">
                  <a:moveTo>
                    <a:pt x="589" y="1"/>
                  </a:moveTo>
                  <a:cubicBezTo>
                    <a:pt x="17" y="1"/>
                    <a:pt x="1" y="908"/>
                    <a:pt x="589" y="908"/>
                  </a:cubicBezTo>
                  <a:cubicBezTo>
                    <a:pt x="1173" y="908"/>
                    <a:pt x="1173"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5"/>
            <p:cNvSpPr/>
            <p:nvPr/>
          </p:nvSpPr>
          <p:spPr>
            <a:xfrm>
              <a:off x="2154650" y="3314575"/>
              <a:ext cx="509575" cy="71875"/>
            </a:xfrm>
            <a:custGeom>
              <a:avLst/>
              <a:gdLst/>
              <a:ahLst/>
              <a:cxnLst/>
              <a:rect l="l" t="t" r="r" b="b"/>
              <a:pathLst>
                <a:path w="20383" h="2875" extrusionOk="0">
                  <a:moveTo>
                    <a:pt x="19979" y="1"/>
                  </a:moveTo>
                  <a:cubicBezTo>
                    <a:pt x="19963" y="1"/>
                    <a:pt x="19947" y="2"/>
                    <a:pt x="19931" y="4"/>
                  </a:cubicBezTo>
                  <a:cubicBezTo>
                    <a:pt x="14878" y="508"/>
                    <a:pt x="9805" y="1028"/>
                    <a:pt x="4752" y="1532"/>
                  </a:cubicBezTo>
                  <a:cubicBezTo>
                    <a:pt x="3309" y="1681"/>
                    <a:pt x="1883" y="1818"/>
                    <a:pt x="456" y="1967"/>
                  </a:cubicBezTo>
                  <a:cubicBezTo>
                    <a:pt x="218" y="1983"/>
                    <a:pt x="1" y="2152"/>
                    <a:pt x="1" y="2422"/>
                  </a:cubicBezTo>
                  <a:cubicBezTo>
                    <a:pt x="1" y="2633"/>
                    <a:pt x="205" y="2874"/>
                    <a:pt x="434" y="2874"/>
                  </a:cubicBezTo>
                  <a:cubicBezTo>
                    <a:pt x="441" y="2874"/>
                    <a:pt x="449" y="2874"/>
                    <a:pt x="456" y="2873"/>
                  </a:cubicBezTo>
                  <a:cubicBezTo>
                    <a:pt x="5525" y="2354"/>
                    <a:pt x="10578" y="1850"/>
                    <a:pt x="15647" y="1330"/>
                  </a:cubicBezTo>
                  <a:cubicBezTo>
                    <a:pt x="17078" y="1197"/>
                    <a:pt x="18504" y="1044"/>
                    <a:pt x="19931" y="911"/>
                  </a:cubicBezTo>
                  <a:cubicBezTo>
                    <a:pt x="20165" y="875"/>
                    <a:pt x="20382" y="710"/>
                    <a:pt x="20382" y="456"/>
                  </a:cubicBezTo>
                  <a:cubicBezTo>
                    <a:pt x="20382" y="237"/>
                    <a:pt x="20206" y="1"/>
                    <a:pt x="19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5"/>
            <p:cNvSpPr/>
            <p:nvPr/>
          </p:nvSpPr>
          <p:spPr>
            <a:xfrm>
              <a:off x="2431275" y="3362500"/>
              <a:ext cx="228400" cy="51375"/>
            </a:xfrm>
            <a:custGeom>
              <a:avLst/>
              <a:gdLst/>
              <a:ahLst/>
              <a:cxnLst/>
              <a:rect l="l" t="t" r="r" b="b"/>
              <a:pathLst>
                <a:path w="9136" h="2055" extrusionOk="0">
                  <a:moveTo>
                    <a:pt x="8704" y="1"/>
                  </a:moveTo>
                  <a:cubicBezTo>
                    <a:pt x="8696" y="1"/>
                    <a:pt x="8688" y="1"/>
                    <a:pt x="8680" y="1"/>
                  </a:cubicBezTo>
                  <a:cubicBezTo>
                    <a:pt x="5912" y="336"/>
                    <a:pt x="3140" y="739"/>
                    <a:pt x="372" y="1174"/>
                  </a:cubicBezTo>
                  <a:cubicBezTo>
                    <a:pt x="134" y="1210"/>
                    <a:pt x="1" y="1512"/>
                    <a:pt x="69" y="1730"/>
                  </a:cubicBezTo>
                  <a:cubicBezTo>
                    <a:pt x="126" y="1950"/>
                    <a:pt x="317" y="2054"/>
                    <a:pt x="532" y="2054"/>
                  </a:cubicBezTo>
                  <a:cubicBezTo>
                    <a:pt x="561" y="2054"/>
                    <a:pt x="591" y="2052"/>
                    <a:pt x="621" y="2048"/>
                  </a:cubicBezTo>
                  <a:cubicBezTo>
                    <a:pt x="3293" y="1613"/>
                    <a:pt x="5993" y="1243"/>
                    <a:pt x="8680" y="908"/>
                  </a:cubicBezTo>
                  <a:cubicBezTo>
                    <a:pt x="8914" y="872"/>
                    <a:pt x="9136" y="723"/>
                    <a:pt x="9136" y="453"/>
                  </a:cubicBezTo>
                  <a:cubicBezTo>
                    <a:pt x="9136" y="242"/>
                    <a:pt x="8947" y="1"/>
                    <a:pt x="8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8" name="Google Shape;2828;p25"/>
          <p:cNvGrpSpPr/>
          <p:nvPr/>
        </p:nvGrpSpPr>
        <p:grpSpPr>
          <a:xfrm rot="3583445">
            <a:off x="8446401" y="4882780"/>
            <a:ext cx="105431" cy="96688"/>
            <a:chOff x="2488150" y="1686025"/>
            <a:chExt cx="184500" cy="169175"/>
          </a:xfrm>
        </p:grpSpPr>
        <p:sp>
          <p:nvSpPr>
            <p:cNvPr id="2829" name="Google Shape;2829;p25"/>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5"/>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arker Grotesque Black"/>
              <a:buNone/>
              <a:defRPr sz="3000">
                <a:solidFill>
                  <a:schemeClr val="dk1"/>
                </a:solidFill>
                <a:latin typeface="Darker Grotesque Black"/>
                <a:ea typeface="Darker Grotesque Black"/>
                <a:cs typeface="Darker Grotesque Black"/>
                <a:sym typeface="Darker Grotesque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1pPr>
            <a:lvl2pPr marL="914400" lvl="1"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2pPr>
            <a:lvl3pPr marL="1371600" lvl="2"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3pPr>
            <a:lvl4pPr marL="1828800" lvl="3"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4pPr>
            <a:lvl5pPr marL="2286000" lvl="4"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5pPr>
            <a:lvl6pPr marL="2743200" lvl="5"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6pPr>
            <a:lvl7pPr marL="3200400" lvl="6"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7pPr>
            <a:lvl8pPr marL="3657600" lvl="7"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8pPr>
            <a:lvl9pPr marL="4114800" lvl="8"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8" r:id="rId4"/>
    <p:sldLayoutId id="2147483659" r:id="rId5"/>
    <p:sldLayoutId id="2147483661" r:id="rId6"/>
    <p:sldLayoutId id="2147483670" r:id="rId7"/>
    <p:sldLayoutId id="214748367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1" name="Google Shape;2841;p29"/>
          <p:cNvSpPr txBox="1">
            <a:spLocks noGrp="1"/>
          </p:cNvSpPr>
          <p:nvPr>
            <p:ph type="subTitle" idx="1"/>
          </p:nvPr>
        </p:nvSpPr>
        <p:spPr>
          <a:xfrm>
            <a:off x="786447" y="3278520"/>
            <a:ext cx="3235500" cy="6953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Yousra Shleibik</a:t>
            </a:r>
          </a:p>
          <a:p>
            <a:pPr marL="0" lvl="0" indent="0" algn="l" rtl="0">
              <a:spcBef>
                <a:spcPts val="0"/>
              </a:spcBef>
              <a:spcAft>
                <a:spcPts val="0"/>
              </a:spcAft>
              <a:buNone/>
            </a:pPr>
            <a:r>
              <a:rPr lang="en" sz="1600"/>
              <a:t>Elijah Alabi</a:t>
            </a:r>
          </a:p>
          <a:p>
            <a:pPr marL="0" lvl="0" indent="0" algn="l" rtl="0">
              <a:spcBef>
                <a:spcPts val="0"/>
              </a:spcBef>
              <a:spcAft>
                <a:spcPts val="0"/>
              </a:spcAft>
              <a:buNone/>
            </a:pPr>
            <a:r>
              <a:rPr lang="en" sz="1600"/>
              <a:t>Saka Suleiman</a:t>
            </a:r>
            <a:endParaRPr sz="1600"/>
          </a:p>
        </p:txBody>
      </p:sp>
      <p:pic>
        <p:nvPicPr>
          <p:cNvPr id="2842" name="Google Shape;2842;p29"/>
          <p:cNvPicPr preferRelativeResize="0"/>
          <p:nvPr/>
        </p:nvPicPr>
        <p:blipFill>
          <a:blip r:embed="rId3">
            <a:alphaModFix/>
          </a:blip>
          <a:stretch>
            <a:fillRect/>
          </a:stretch>
        </p:blipFill>
        <p:spPr>
          <a:xfrm rot="-8346907">
            <a:off x="6077221" y="104590"/>
            <a:ext cx="2267780" cy="1157118"/>
          </a:xfrm>
          <a:prstGeom prst="rect">
            <a:avLst/>
          </a:prstGeom>
          <a:noFill/>
          <a:ln>
            <a:noFill/>
          </a:ln>
        </p:spPr>
      </p:pic>
      <p:sp>
        <p:nvSpPr>
          <p:cNvPr id="2843" name="Google Shape;2843;p29"/>
          <p:cNvSpPr txBox="1">
            <a:spLocks noGrp="1"/>
          </p:cNvSpPr>
          <p:nvPr>
            <p:ph type="ctrTitle"/>
          </p:nvPr>
        </p:nvSpPr>
        <p:spPr>
          <a:xfrm>
            <a:off x="592723" y="539500"/>
            <a:ext cx="5890500" cy="26360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200"/>
              <a:t>Patterns in Fatal Police Shootings: </a:t>
            </a:r>
            <a:br>
              <a:rPr lang="en-US" sz="4200"/>
            </a:br>
            <a:r>
              <a:rPr lang="en-US" sz="4200"/>
              <a:t>A Data-Driven Approach</a:t>
            </a:r>
            <a:endParaRPr sz="4200"/>
          </a:p>
        </p:txBody>
      </p:sp>
      <p:pic>
        <p:nvPicPr>
          <p:cNvPr id="2844" name="Google Shape;2844;p29"/>
          <p:cNvPicPr preferRelativeResize="0"/>
          <p:nvPr/>
        </p:nvPicPr>
        <p:blipFill>
          <a:blip r:embed="rId4">
            <a:alphaModFix/>
          </a:blip>
          <a:stretch>
            <a:fillRect/>
          </a:stretch>
        </p:blipFill>
        <p:spPr>
          <a:xfrm>
            <a:off x="6700846" y="2847427"/>
            <a:ext cx="1237075" cy="1892398"/>
          </a:xfrm>
          <a:prstGeom prst="rect">
            <a:avLst/>
          </a:prstGeom>
          <a:noFill/>
          <a:ln>
            <a:noFill/>
          </a:ln>
        </p:spPr>
      </p:pic>
      <p:pic>
        <p:nvPicPr>
          <p:cNvPr id="2845" name="Google Shape;2845;p29"/>
          <p:cNvPicPr preferRelativeResize="0"/>
          <p:nvPr/>
        </p:nvPicPr>
        <p:blipFill>
          <a:blip r:embed="rId5">
            <a:alphaModFix/>
          </a:blip>
          <a:stretch>
            <a:fillRect/>
          </a:stretch>
        </p:blipFill>
        <p:spPr>
          <a:xfrm rot="-1737032">
            <a:off x="2744604" y="3552400"/>
            <a:ext cx="3979845" cy="1149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03E62F0B-C08D-C36B-BDCB-63E62A9A0276}"/>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7E4D9C1A-FC0C-3596-061D-1EC3F078635C}"/>
              </a:ext>
            </a:extLst>
          </p:cNvPr>
          <p:cNvSpPr txBox="1">
            <a:spLocks noGrp="1"/>
          </p:cNvSpPr>
          <p:nvPr>
            <p:ph type="body" idx="1"/>
          </p:nvPr>
        </p:nvSpPr>
        <p:spPr>
          <a:xfrm>
            <a:off x="581246" y="572350"/>
            <a:ext cx="3990754"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Race Distribution by Race</a:t>
            </a:r>
            <a:endParaRPr sz="1600" b="1">
              <a:solidFill>
                <a:schemeClr val="dk1"/>
              </a:solidFill>
            </a:endParaRPr>
          </a:p>
        </p:txBody>
      </p:sp>
      <p:sp>
        <p:nvSpPr>
          <p:cNvPr id="4000" name="Google Shape;4000;p50">
            <a:extLst>
              <a:ext uri="{FF2B5EF4-FFF2-40B4-BE49-F238E27FC236}">
                <a16:creationId xmlns:a16="http://schemas.microsoft.com/office/drawing/2014/main" id="{D74E4309-C0BB-D70F-EE89-22AF4DA45519}"/>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EDA - Key Demographic Patterns</a:t>
            </a:r>
            <a:endParaRPr/>
          </a:p>
        </p:txBody>
      </p:sp>
      <p:pic>
        <p:nvPicPr>
          <p:cNvPr id="4001" name="Google Shape;4001;p50">
            <a:extLst>
              <a:ext uri="{FF2B5EF4-FFF2-40B4-BE49-F238E27FC236}">
                <a16:creationId xmlns:a16="http://schemas.microsoft.com/office/drawing/2014/main" id="{97ACBAF9-74D5-CB14-0C3E-A883B89E1890}"/>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27CA282D-4B3F-FC3F-7F99-66469FF671C1}"/>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3" name="Picture 2" descr="A graph showing different colored boxes&#10;&#10;AI-generated content may be incorrect.">
            <a:extLst>
              <a:ext uri="{FF2B5EF4-FFF2-40B4-BE49-F238E27FC236}">
                <a16:creationId xmlns:a16="http://schemas.microsoft.com/office/drawing/2014/main" id="{9358E979-9223-7446-9E8A-DB05AD790C22}"/>
              </a:ext>
            </a:extLst>
          </p:cNvPr>
          <p:cNvPicPr>
            <a:picLocks noChangeAspect="1"/>
          </p:cNvPicPr>
          <p:nvPr/>
        </p:nvPicPr>
        <p:blipFill>
          <a:blip r:embed="rId5"/>
          <a:srcRect t="6281" b="4046"/>
          <a:stretch/>
        </p:blipFill>
        <p:spPr>
          <a:xfrm>
            <a:off x="719244" y="1017732"/>
            <a:ext cx="7315834" cy="3717302"/>
          </a:xfrm>
          <a:prstGeom prst="rect">
            <a:avLst/>
          </a:prstGeom>
        </p:spPr>
      </p:pic>
    </p:spTree>
    <p:extLst>
      <p:ext uri="{BB962C8B-B14F-4D97-AF65-F5344CB8AC3E}">
        <p14:creationId xmlns:p14="http://schemas.microsoft.com/office/powerpoint/2010/main" val="353799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5AA1C2EF-2ABC-367E-2BDF-389CBB3EB0BF}"/>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E765AB2C-1424-EACF-6DC1-CFD19D2F9D7A}"/>
              </a:ext>
            </a:extLst>
          </p:cNvPr>
          <p:cNvSpPr txBox="1">
            <a:spLocks noGrp="1"/>
          </p:cNvSpPr>
          <p:nvPr>
            <p:ph type="body" idx="1"/>
          </p:nvPr>
        </p:nvSpPr>
        <p:spPr>
          <a:xfrm>
            <a:off x="581246" y="572350"/>
            <a:ext cx="3990754"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Armed Status</a:t>
            </a:r>
            <a:endParaRPr sz="1600" b="1">
              <a:solidFill>
                <a:schemeClr val="dk1"/>
              </a:solidFill>
            </a:endParaRPr>
          </a:p>
        </p:txBody>
      </p:sp>
      <p:sp>
        <p:nvSpPr>
          <p:cNvPr id="4000" name="Google Shape;4000;p50">
            <a:extLst>
              <a:ext uri="{FF2B5EF4-FFF2-40B4-BE49-F238E27FC236}">
                <a16:creationId xmlns:a16="http://schemas.microsoft.com/office/drawing/2014/main" id="{624745AD-78F0-B838-8A95-2AA46F134DCF}"/>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EDA - Situational Characteristics</a:t>
            </a:r>
            <a:endParaRPr/>
          </a:p>
        </p:txBody>
      </p:sp>
      <p:pic>
        <p:nvPicPr>
          <p:cNvPr id="4001" name="Google Shape;4001;p50">
            <a:extLst>
              <a:ext uri="{FF2B5EF4-FFF2-40B4-BE49-F238E27FC236}">
                <a16:creationId xmlns:a16="http://schemas.microsoft.com/office/drawing/2014/main" id="{DBDA73C5-0A59-E251-C554-C052F78F3366}"/>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287343AE-B961-3DD2-8765-2069ED4422D2}"/>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3" name="Picture 2" descr="A graph of a number of colored bars&#10;&#10;AI-generated content may be incorrect.">
            <a:extLst>
              <a:ext uri="{FF2B5EF4-FFF2-40B4-BE49-F238E27FC236}">
                <a16:creationId xmlns:a16="http://schemas.microsoft.com/office/drawing/2014/main" id="{70C75844-54F0-B867-EAE7-A5EBBE6A866F}"/>
              </a:ext>
            </a:extLst>
          </p:cNvPr>
          <p:cNvPicPr>
            <a:picLocks noChangeAspect="1"/>
          </p:cNvPicPr>
          <p:nvPr/>
        </p:nvPicPr>
        <p:blipFill>
          <a:blip r:embed="rId5"/>
          <a:stretch>
            <a:fillRect/>
          </a:stretch>
        </p:blipFill>
        <p:spPr>
          <a:xfrm>
            <a:off x="658901" y="978195"/>
            <a:ext cx="7315834" cy="3778102"/>
          </a:xfrm>
          <a:prstGeom prst="rect">
            <a:avLst/>
          </a:prstGeom>
        </p:spPr>
      </p:pic>
    </p:spTree>
    <p:extLst>
      <p:ext uri="{BB962C8B-B14F-4D97-AF65-F5344CB8AC3E}">
        <p14:creationId xmlns:p14="http://schemas.microsoft.com/office/powerpoint/2010/main" val="478944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F29E6488-1F2A-3F56-E99C-41075D10A1EC}"/>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E297768D-B212-21F0-A69A-1FBB00B0C449}"/>
              </a:ext>
            </a:extLst>
          </p:cNvPr>
          <p:cNvSpPr txBox="1">
            <a:spLocks noGrp="1"/>
          </p:cNvSpPr>
          <p:nvPr>
            <p:ph type="body" idx="1"/>
          </p:nvPr>
        </p:nvSpPr>
        <p:spPr>
          <a:xfrm>
            <a:off x="581246" y="572350"/>
            <a:ext cx="3990754"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Body Camera Usage</a:t>
            </a:r>
            <a:endParaRPr sz="1600" b="1">
              <a:solidFill>
                <a:schemeClr val="dk1"/>
              </a:solidFill>
            </a:endParaRPr>
          </a:p>
        </p:txBody>
      </p:sp>
      <p:sp>
        <p:nvSpPr>
          <p:cNvPr id="4000" name="Google Shape;4000;p50">
            <a:extLst>
              <a:ext uri="{FF2B5EF4-FFF2-40B4-BE49-F238E27FC236}">
                <a16:creationId xmlns:a16="http://schemas.microsoft.com/office/drawing/2014/main" id="{6567A294-AE2A-A9C5-D845-FD4821EF9144}"/>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EDA - Situational Characteristics</a:t>
            </a:r>
            <a:endParaRPr/>
          </a:p>
        </p:txBody>
      </p:sp>
      <p:pic>
        <p:nvPicPr>
          <p:cNvPr id="4001" name="Google Shape;4001;p50">
            <a:extLst>
              <a:ext uri="{FF2B5EF4-FFF2-40B4-BE49-F238E27FC236}">
                <a16:creationId xmlns:a16="http://schemas.microsoft.com/office/drawing/2014/main" id="{898FD296-222A-EDEC-810D-5A3EE14019C6}"/>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66FC8210-45D5-8B91-223D-4D38F0971C9E}"/>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3" name="Picture 2" descr="A pie chart of body camera usage&#10;&#10;AI-generated content may be incorrect.">
            <a:extLst>
              <a:ext uri="{FF2B5EF4-FFF2-40B4-BE49-F238E27FC236}">
                <a16:creationId xmlns:a16="http://schemas.microsoft.com/office/drawing/2014/main" id="{CB77C6F6-DBE5-A17B-1FE8-14B3090E9751}"/>
              </a:ext>
            </a:extLst>
          </p:cNvPr>
          <p:cNvPicPr>
            <a:picLocks noChangeAspect="1"/>
          </p:cNvPicPr>
          <p:nvPr/>
        </p:nvPicPr>
        <p:blipFill>
          <a:blip r:embed="rId5"/>
          <a:srcRect t="9005"/>
          <a:stretch/>
        </p:blipFill>
        <p:spPr>
          <a:xfrm>
            <a:off x="719244" y="1017732"/>
            <a:ext cx="7315834" cy="3780246"/>
          </a:xfrm>
          <a:prstGeom prst="rect">
            <a:avLst/>
          </a:prstGeom>
        </p:spPr>
      </p:pic>
    </p:spTree>
    <p:extLst>
      <p:ext uri="{BB962C8B-B14F-4D97-AF65-F5344CB8AC3E}">
        <p14:creationId xmlns:p14="http://schemas.microsoft.com/office/powerpoint/2010/main" val="218602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70B1D491-756E-B912-B349-D41F2660EECE}"/>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50EE8B5F-3032-97F5-3C63-C63633D6784C}"/>
              </a:ext>
            </a:extLst>
          </p:cNvPr>
          <p:cNvSpPr txBox="1">
            <a:spLocks noGrp="1"/>
          </p:cNvSpPr>
          <p:nvPr>
            <p:ph type="body" idx="1"/>
          </p:nvPr>
        </p:nvSpPr>
        <p:spPr>
          <a:xfrm>
            <a:off x="581246" y="572350"/>
            <a:ext cx="4798828"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Body Camera Usage by Weapon Presence</a:t>
            </a:r>
            <a:endParaRPr lang="en-US" sz="1600" b="1">
              <a:solidFill>
                <a:schemeClr val="dk1"/>
              </a:solidFill>
            </a:endParaRPr>
          </a:p>
        </p:txBody>
      </p:sp>
      <p:sp>
        <p:nvSpPr>
          <p:cNvPr id="4000" name="Google Shape;4000;p50">
            <a:extLst>
              <a:ext uri="{FF2B5EF4-FFF2-40B4-BE49-F238E27FC236}">
                <a16:creationId xmlns:a16="http://schemas.microsoft.com/office/drawing/2014/main" id="{3BE5BDBF-9A72-BFE4-5E28-6F0F955D6BB5}"/>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EDA - Situational Characteristics</a:t>
            </a:r>
            <a:endParaRPr/>
          </a:p>
        </p:txBody>
      </p:sp>
      <p:pic>
        <p:nvPicPr>
          <p:cNvPr id="4001" name="Google Shape;4001;p50">
            <a:extLst>
              <a:ext uri="{FF2B5EF4-FFF2-40B4-BE49-F238E27FC236}">
                <a16:creationId xmlns:a16="http://schemas.microsoft.com/office/drawing/2014/main" id="{A507E15A-7538-5CA8-7008-55C44CBD9DD2}"/>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0D915BC1-019C-939D-E96D-BB6B80600D8A}"/>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4" name="Picture 3" descr="A graph of an object type&#10;&#10;AI-generated content may be incorrect.">
            <a:extLst>
              <a:ext uri="{FF2B5EF4-FFF2-40B4-BE49-F238E27FC236}">
                <a16:creationId xmlns:a16="http://schemas.microsoft.com/office/drawing/2014/main" id="{C04A03D1-24C0-B6BA-810A-A7A00AFCAAF1}"/>
              </a:ext>
            </a:extLst>
          </p:cNvPr>
          <p:cNvPicPr>
            <a:picLocks noChangeAspect="1"/>
          </p:cNvPicPr>
          <p:nvPr/>
        </p:nvPicPr>
        <p:blipFill>
          <a:blip r:embed="rId5"/>
          <a:srcRect t="5845"/>
          <a:stretch/>
        </p:blipFill>
        <p:spPr>
          <a:xfrm>
            <a:off x="645041" y="1017732"/>
            <a:ext cx="7315834" cy="3737875"/>
          </a:xfrm>
          <a:prstGeom prst="rect">
            <a:avLst/>
          </a:prstGeom>
        </p:spPr>
      </p:pic>
    </p:spTree>
    <p:extLst>
      <p:ext uri="{BB962C8B-B14F-4D97-AF65-F5344CB8AC3E}">
        <p14:creationId xmlns:p14="http://schemas.microsoft.com/office/powerpoint/2010/main" val="208261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7C23B345-65B9-2AB7-DF8F-DBE89B25DB00}"/>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0103EA4E-2D9A-11E8-5B92-2C264FA5F176}"/>
              </a:ext>
            </a:extLst>
          </p:cNvPr>
          <p:cNvSpPr txBox="1">
            <a:spLocks noGrp="1"/>
          </p:cNvSpPr>
          <p:nvPr>
            <p:ph type="body" idx="1"/>
          </p:nvPr>
        </p:nvSpPr>
        <p:spPr>
          <a:xfrm>
            <a:off x="581246" y="572350"/>
            <a:ext cx="3990754"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Mental Illness Status</a:t>
            </a:r>
            <a:endParaRPr sz="1600" b="1">
              <a:solidFill>
                <a:schemeClr val="dk1"/>
              </a:solidFill>
            </a:endParaRPr>
          </a:p>
        </p:txBody>
      </p:sp>
      <p:sp>
        <p:nvSpPr>
          <p:cNvPr id="4000" name="Google Shape;4000;p50">
            <a:extLst>
              <a:ext uri="{FF2B5EF4-FFF2-40B4-BE49-F238E27FC236}">
                <a16:creationId xmlns:a16="http://schemas.microsoft.com/office/drawing/2014/main" id="{9A542450-1561-4909-89C4-97DC2999CA2F}"/>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EDA - Situational Characteristics</a:t>
            </a:r>
            <a:endParaRPr/>
          </a:p>
        </p:txBody>
      </p:sp>
      <p:pic>
        <p:nvPicPr>
          <p:cNvPr id="4001" name="Google Shape;4001;p50">
            <a:extLst>
              <a:ext uri="{FF2B5EF4-FFF2-40B4-BE49-F238E27FC236}">
                <a16:creationId xmlns:a16="http://schemas.microsoft.com/office/drawing/2014/main" id="{45D66344-2264-9D13-C558-64CA4C977DA0}"/>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BD399F70-C031-88C6-3017-7C6D10D4E60A}"/>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3" name="Picture 2" descr="A pie chart of mental illness related shootings&#10;&#10;AI-generated content may be incorrect.">
            <a:extLst>
              <a:ext uri="{FF2B5EF4-FFF2-40B4-BE49-F238E27FC236}">
                <a16:creationId xmlns:a16="http://schemas.microsoft.com/office/drawing/2014/main" id="{498DB42F-B201-D235-13E6-C45CFD090625}"/>
              </a:ext>
            </a:extLst>
          </p:cNvPr>
          <p:cNvPicPr>
            <a:picLocks noChangeAspect="1"/>
          </p:cNvPicPr>
          <p:nvPr/>
        </p:nvPicPr>
        <p:blipFill>
          <a:blip r:embed="rId5"/>
          <a:stretch>
            <a:fillRect/>
          </a:stretch>
        </p:blipFill>
        <p:spPr>
          <a:xfrm>
            <a:off x="705067" y="998853"/>
            <a:ext cx="7315834" cy="3745654"/>
          </a:xfrm>
          <a:prstGeom prst="rect">
            <a:avLst/>
          </a:prstGeom>
        </p:spPr>
      </p:pic>
    </p:spTree>
    <p:extLst>
      <p:ext uri="{BB962C8B-B14F-4D97-AF65-F5344CB8AC3E}">
        <p14:creationId xmlns:p14="http://schemas.microsoft.com/office/powerpoint/2010/main" val="1342701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AEF47F8C-D861-0EDB-8802-E46C9FA095C2}"/>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7FDC1364-3E6C-D882-B325-EE0A34329C78}"/>
              </a:ext>
            </a:extLst>
          </p:cNvPr>
          <p:cNvSpPr txBox="1">
            <a:spLocks noGrp="1"/>
          </p:cNvSpPr>
          <p:nvPr>
            <p:ph type="body" idx="1"/>
          </p:nvPr>
        </p:nvSpPr>
        <p:spPr>
          <a:xfrm>
            <a:off x="581245" y="572350"/>
            <a:ext cx="4281377"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Fatal Police Shootings Over Time </a:t>
            </a:r>
            <a:endParaRPr sz="1600" b="1">
              <a:solidFill>
                <a:schemeClr val="dk1"/>
              </a:solidFill>
            </a:endParaRPr>
          </a:p>
        </p:txBody>
      </p:sp>
      <p:sp>
        <p:nvSpPr>
          <p:cNvPr id="4000" name="Google Shape;4000;p50">
            <a:extLst>
              <a:ext uri="{FF2B5EF4-FFF2-40B4-BE49-F238E27FC236}">
                <a16:creationId xmlns:a16="http://schemas.microsoft.com/office/drawing/2014/main" id="{E557E8FD-28EB-2BCC-4C85-471FD0FB8533}"/>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Temporal Trends</a:t>
            </a:r>
            <a:endParaRPr/>
          </a:p>
        </p:txBody>
      </p:sp>
      <p:pic>
        <p:nvPicPr>
          <p:cNvPr id="4001" name="Google Shape;4001;p50">
            <a:extLst>
              <a:ext uri="{FF2B5EF4-FFF2-40B4-BE49-F238E27FC236}">
                <a16:creationId xmlns:a16="http://schemas.microsoft.com/office/drawing/2014/main" id="{1DBA1083-3288-8852-7C7A-605AB36A3BC7}"/>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50B3803D-7748-CE9D-6E9C-610586BA9C81}"/>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4" name="Picture 3" descr="A graph showing a number of shootings&#10;&#10;AI-generated content may be incorrect.">
            <a:extLst>
              <a:ext uri="{FF2B5EF4-FFF2-40B4-BE49-F238E27FC236}">
                <a16:creationId xmlns:a16="http://schemas.microsoft.com/office/drawing/2014/main" id="{FB70C7D3-C33A-FA6B-9ECB-65B7738CA3F4}"/>
              </a:ext>
            </a:extLst>
          </p:cNvPr>
          <p:cNvPicPr>
            <a:picLocks noChangeAspect="1"/>
          </p:cNvPicPr>
          <p:nvPr/>
        </p:nvPicPr>
        <p:blipFill>
          <a:blip r:embed="rId5"/>
          <a:srcRect t="9005"/>
          <a:stretch/>
        </p:blipFill>
        <p:spPr>
          <a:xfrm>
            <a:off x="719244" y="1017732"/>
            <a:ext cx="7315834" cy="3717302"/>
          </a:xfrm>
          <a:prstGeom prst="rect">
            <a:avLst/>
          </a:prstGeom>
        </p:spPr>
      </p:pic>
    </p:spTree>
    <p:extLst>
      <p:ext uri="{BB962C8B-B14F-4D97-AF65-F5344CB8AC3E}">
        <p14:creationId xmlns:p14="http://schemas.microsoft.com/office/powerpoint/2010/main" val="1189464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F296E214-67B3-69F3-48B7-E555CE7EDDB7}"/>
            </a:ext>
          </a:extLst>
        </p:cNvPr>
        <p:cNvGrpSpPr/>
        <p:nvPr/>
      </p:nvGrpSpPr>
      <p:grpSpPr>
        <a:xfrm>
          <a:off x="0" y="0"/>
          <a:ext cx="0" cy="0"/>
          <a:chOff x="0" y="0"/>
          <a:chExt cx="0" cy="0"/>
        </a:xfrm>
      </p:grpSpPr>
      <p:sp>
        <p:nvSpPr>
          <p:cNvPr id="4000" name="Google Shape;4000;p50">
            <a:extLst>
              <a:ext uri="{FF2B5EF4-FFF2-40B4-BE49-F238E27FC236}">
                <a16:creationId xmlns:a16="http://schemas.microsoft.com/office/drawing/2014/main" id="{D2ED862D-C11B-057C-723A-5A26F103C040}"/>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Temporal Trends</a:t>
            </a:r>
            <a:endParaRPr/>
          </a:p>
        </p:txBody>
      </p:sp>
      <p:pic>
        <p:nvPicPr>
          <p:cNvPr id="3" name="Picture 2" descr="A graph of growth in different colors&#10;&#10;AI-generated content may be incorrect.">
            <a:extLst>
              <a:ext uri="{FF2B5EF4-FFF2-40B4-BE49-F238E27FC236}">
                <a16:creationId xmlns:a16="http://schemas.microsoft.com/office/drawing/2014/main" id="{90599BE4-7F00-3030-B413-18A5C908A9FC}"/>
              </a:ext>
            </a:extLst>
          </p:cNvPr>
          <p:cNvPicPr>
            <a:picLocks noChangeAspect="1"/>
          </p:cNvPicPr>
          <p:nvPr/>
        </p:nvPicPr>
        <p:blipFill>
          <a:blip r:embed="rId3"/>
          <a:stretch>
            <a:fillRect/>
          </a:stretch>
        </p:blipFill>
        <p:spPr>
          <a:xfrm>
            <a:off x="219422" y="708838"/>
            <a:ext cx="4265216" cy="4040372"/>
          </a:xfrm>
          <a:prstGeom prst="rect">
            <a:avLst/>
          </a:prstGeom>
        </p:spPr>
      </p:pic>
      <p:pic>
        <p:nvPicPr>
          <p:cNvPr id="10" name="Picture 9" descr="A graph of growth in different colors&#10;&#10;AI-generated content may be incorrect.">
            <a:extLst>
              <a:ext uri="{FF2B5EF4-FFF2-40B4-BE49-F238E27FC236}">
                <a16:creationId xmlns:a16="http://schemas.microsoft.com/office/drawing/2014/main" id="{E98E19C8-7C44-2D63-370D-BD46F4E81BAF}"/>
              </a:ext>
            </a:extLst>
          </p:cNvPr>
          <p:cNvPicPr>
            <a:picLocks noChangeAspect="1"/>
          </p:cNvPicPr>
          <p:nvPr/>
        </p:nvPicPr>
        <p:blipFill>
          <a:blip r:embed="rId4"/>
          <a:srcRect r="18317"/>
          <a:stretch/>
        </p:blipFill>
        <p:spPr>
          <a:xfrm>
            <a:off x="4715750" y="708838"/>
            <a:ext cx="4265217" cy="4040372"/>
          </a:xfrm>
          <a:prstGeom prst="rect">
            <a:avLst/>
          </a:prstGeom>
        </p:spPr>
      </p:pic>
    </p:spTree>
    <p:extLst>
      <p:ext uri="{BB962C8B-B14F-4D97-AF65-F5344CB8AC3E}">
        <p14:creationId xmlns:p14="http://schemas.microsoft.com/office/powerpoint/2010/main" val="2402995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9C72217A-5E8E-DD4F-BACC-A983C071505C}"/>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83B7FF6C-5A70-AC1C-BD9F-B1A2AB322D45}"/>
              </a:ext>
            </a:extLst>
          </p:cNvPr>
          <p:cNvSpPr txBox="1">
            <a:spLocks noGrp="1"/>
          </p:cNvSpPr>
          <p:nvPr>
            <p:ph type="body" idx="1"/>
          </p:nvPr>
        </p:nvSpPr>
        <p:spPr>
          <a:xfrm>
            <a:off x="581245" y="741142"/>
            <a:ext cx="6470916" cy="18306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Hierarchical Clustering:</a:t>
            </a:r>
          </a:p>
          <a:p>
            <a:pPr marL="139700" lvl="0" indent="0" algn="l" rtl="0">
              <a:spcBef>
                <a:spcPts val="0"/>
              </a:spcBef>
              <a:spcAft>
                <a:spcPts val="0"/>
              </a:spcAft>
              <a:buSzPts val="1400"/>
              <a:buNone/>
            </a:pPr>
            <a:endParaRPr lang="en-US" sz="1600" b="1">
              <a:solidFill>
                <a:schemeClr val="dk1"/>
              </a:solidFill>
              <a:uFill>
                <a:noFill/>
              </a:uFill>
            </a:endParaRPr>
          </a:p>
          <a:p>
            <a:pPr marL="139700" lvl="0" indent="0" algn="l" rtl="0">
              <a:spcBef>
                <a:spcPts val="0"/>
              </a:spcBef>
              <a:spcAft>
                <a:spcPts val="0"/>
              </a:spcAft>
              <a:buSzPts val="1400"/>
              <a:buNone/>
            </a:pPr>
            <a:r>
              <a:rPr lang="en-US" sz="1600" b="1">
                <a:solidFill>
                  <a:schemeClr val="dk1"/>
                </a:solidFill>
              </a:rPr>
              <a:t>Goal: </a:t>
            </a:r>
            <a:r>
              <a:rPr lang="en-US" sz="1600">
                <a:solidFill>
                  <a:schemeClr val="dk1"/>
                </a:solidFill>
              </a:rPr>
              <a:t>Identify patterns among police departments based on shooting frequency, body camera usage, racial composition, and armed status.</a:t>
            </a:r>
            <a:endParaRPr sz="1600">
              <a:solidFill>
                <a:schemeClr val="dk1"/>
              </a:solidFill>
            </a:endParaRPr>
          </a:p>
        </p:txBody>
      </p:sp>
      <p:sp>
        <p:nvSpPr>
          <p:cNvPr id="4000" name="Google Shape;4000;p50">
            <a:extLst>
              <a:ext uri="{FF2B5EF4-FFF2-40B4-BE49-F238E27FC236}">
                <a16:creationId xmlns:a16="http://schemas.microsoft.com/office/drawing/2014/main" id="{B187C7FF-38D5-F4B4-A930-10468F215F4B}"/>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Model Implementation</a:t>
            </a:r>
            <a:endParaRPr/>
          </a:p>
        </p:txBody>
      </p:sp>
      <p:pic>
        <p:nvPicPr>
          <p:cNvPr id="4001" name="Google Shape;4001;p50">
            <a:extLst>
              <a:ext uri="{FF2B5EF4-FFF2-40B4-BE49-F238E27FC236}">
                <a16:creationId xmlns:a16="http://schemas.microsoft.com/office/drawing/2014/main" id="{E36D0675-6960-AD01-0494-663A151E7274}"/>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AF5ECB3E-FBB2-49B8-CBCE-CA8DA6609294}"/>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spTree>
    <p:extLst>
      <p:ext uri="{BB962C8B-B14F-4D97-AF65-F5344CB8AC3E}">
        <p14:creationId xmlns:p14="http://schemas.microsoft.com/office/powerpoint/2010/main" val="3285946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629FA9C1-4395-B085-B094-6AC743100A97}"/>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4A1CFE87-1341-21BD-5435-899448A79C0A}"/>
              </a:ext>
            </a:extLst>
          </p:cNvPr>
          <p:cNvSpPr txBox="1">
            <a:spLocks noGrp="1"/>
          </p:cNvSpPr>
          <p:nvPr>
            <p:ph type="body" idx="1"/>
          </p:nvPr>
        </p:nvSpPr>
        <p:spPr>
          <a:xfrm>
            <a:off x="581245" y="572350"/>
            <a:ext cx="4281377"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Dendrogram of Police Departments</a:t>
            </a:r>
            <a:endParaRPr sz="1600" b="1">
              <a:solidFill>
                <a:schemeClr val="dk1"/>
              </a:solidFill>
            </a:endParaRPr>
          </a:p>
        </p:txBody>
      </p:sp>
      <p:sp>
        <p:nvSpPr>
          <p:cNvPr id="4000" name="Google Shape;4000;p50">
            <a:extLst>
              <a:ext uri="{FF2B5EF4-FFF2-40B4-BE49-F238E27FC236}">
                <a16:creationId xmlns:a16="http://schemas.microsoft.com/office/drawing/2014/main" id="{8AC388AE-71C6-292A-3405-839972B23B1B}"/>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Model Implementation</a:t>
            </a:r>
            <a:endParaRPr/>
          </a:p>
        </p:txBody>
      </p:sp>
      <p:pic>
        <p:nvPicPr>
          <p:cNvPr id="4001" name="Google Shape;4001;p50">
            <a:extLst>
              <a:ext uri="{FF2B5EF4-FFF2-40B4-BE49-F238E27FC236}">
                <a16:creationId xmlns:a16="http://schemas.microsoft.com/office/drawing/2014/main" id="{7FDF6E3A-AB35-DB1A-0ED2-343EB8466617}"/>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C16E386B-1AFB-FF60-E43D-05EF39F2BD93}"/>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3" name="Picture 2" descr="A diagram of a diagram of a group of people&#10;&#10;AI-generated content may be incorrect.">
            <a:extLst>
              <a:ext uri="{FF2B5EF4-FFF2-40B4-BE49-F238E27FC236}">
                <a16:creationId xmlns:a16="http://schemas.microsoft.com/office/drawing/2014/main" id="{04A6F97E-33A9-D840-AD20-FE5B48CE70CA}"/>
              </a:ext>
            </a:extLst>
          </p:cNvPr>
          <p:cNvPicPr>
            <a:picLocks noChangeAspect="1"/>
          </p:cNvPicPr>
          <p:nvPr/>
        </p:nvPicPr>
        <p:blipFill>
          <a:blip r:embed="rId5"/>
          <a:srcRect l="1938" t="5149" r="-1938" b="11735"/>
          <a:stretch/>
        </p:blipFill>
        <p:spPr>
          <a:xfrm>
            <a:off x="719244" y="1017732"/>
            <a:ext cx="7315834" cy="3745654"/>
          </a:xfrm>
          <a:prstGeom prst="rect">
            <a:avLst/>
          </a:prstGeom>
        </p:spPr>
      </p:pic>
    </p:spTree>
    <p:extLst>
      <p:ext uri="{BB962C8B-B14F-4D97-AF65-F5344CB8AC3E}">
        <p14:creationId xmlns:p14="http://schemas.microsoft.com/office/powerpoint/2010/main" val="1358323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E608B350-7CD8-5D41-DE28-85191139BE61}"/>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69B54D2F-0553-9823-971B-9B341B7594AD}"/>
              </a:ext>
            </a:extLst>
          </p:cNvPr>
          <p:cNvSpPr txBox="1">
            <a:spLocks noGrp="1"/>
          </p:cNvSpPr>
          <p:nvPr>
            <p:ph type="body" idx="1"/>
          </p:nvPr>
        </p:nvSpPr>
        <p:spPr>
          <a:xfrm>
            <a:off x="581245" y="572350"/>
            <a:ext cx="5677788"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Optimal Number of Clusters (Gap Statistic)</a:t>
            </a:r>
            <a:endParaRPr sz="1600" b="1">
              <a:solidFill>
                <a:schemeClr val="dk1"/>
              </a:solidFill>
            </a:endParaRPr>
          </a:p>
        </p:txBody>
      </p:sp>
      <p:sp>
        <p:nvSpPr>
          <p:cNvPr id="4000" name="Google Shape;4000;p50">
            <a:extLst>
              <a:ext uri="{FF2B5EF4-FFF2-40B4-BE49-F238E27FC236}">
                <a16:creationId xmlns:a16="http://schemas.microsoft.com/office/drawing/2014/main" id="{4ED3097E-960F-34BC-2758-4981CDE65420}"/>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Model Implementation</a:t>
            </a:r>
            <a:endParaRPr/>
          </a:p>
        </p:txBody>
      </p:sp>
      <p:pic>
        <p:nvPicPr>
          <p:cNvPr id="4001" name="Google Shape;4001;p50">
            <a:extLst>
              <a:ext uri="{FF2B5EF4-FFF2-40B4-BE49-F238E27FC236}">
                <a16:creationId xmlns:a16="http://schemas.microsoft.com/office/drawing/2014/main" id="{AAF63729-41E3-37A0-F784-CFB06F7DB48B}"/>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A92CD574-2876-7E70-FCEF-2625928F2A8F}"/>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3" name="Picture 2" descr="A graph with blue lines&#10;&#10;AI-generated content may be incorrect.">
            <a:extLst>
              <a:ext uri="{FF2B5EF4-FFF2-40B4-BE49-F238E27FC236}">
                <a16:creationId xmlns:a16="http://schemas.microsoft.com/office/drawing/2014/main" id="{1A803EDA-C21C-E3B0-FEA2-7D916749F8EF}"/>
              </a:ext>
            </a:extLst>
          </p:cNvPr>
          <p:cNvPicPr>
            <a:picLocks noChangeAspect="1"/>
          </p:cNvPicPr>
          <p:nvPr/>
        </p:nvPicPr>
        <p:blipFill>
          <a:blip r:embed="rId5"/>
          <a:srcRect t="5555"/>
          <a:stretch/>
        </p:blipFill>
        <p:spPr>
          <a:xfrm>
            <a:off x="719244" y="1017732"/>
            <a:ext cx="7315834" cy="3744046"/>
          </a:xfrm>
          <a:prstGeom prst="rect">
            <a:avLst/>
          </a:prstGeom>
        </p:spPr>
      </p:pic>
    </p:spTree>
    <p:extLst>
      <p:ext uri="{BB962C8B-B14F-4D97-AF65-F5344CB8AC3E}">
        <p14:creationId xmlns:p14="http://schemas.microsoft.com/office/powerpoint/2010/main" val="291841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0"/>
        <p:cNvGrpSpPr/>
        <p:nvPr/>
      </p:nvGrpSpPr>
      <p:grpSpPr>
        <a:xfrm>
          <a:off x="0" y="0"/>
          <a:ext cx="0" cy="0"/>
          <a:chOff x="0" y="0"/>
          <a:chExt cx="0" cy="0"/>
        </a:xfrm>
      </p:grpSpPr>
      <p:pic>
        <p:nvPicPr>
          <p:cNvPr id="2861" name="Google Shape;2861;p31"/>
          <p:cNvPicPr preferRelativeResize="0"/>
          <p:nvPr/>
        </p:nvPicPr>
        <p:blipFill>
          <a:blip r:embed="rId3">
            <a:alphaModFix/>
          </a:blip>
          <a:stretch>
            <a:fillRect/>
          </a:stretch>
        </p:blipFill>
        <p:spPr>
          <a:xfrm rot="-2427369">
            <a:off x="6735426" y="-698692"/>
            <a:ext cx="1425221" cy="1818608"/>
          </a:xfrm>
          <a:prstGeom prst="rect">
            <a:avLst/>
          </a:prstGeom>
          <a:noFill/>
          <a:ln>
            <a:noFill/>
          </a:ln>
        </p:spPr>
      </p:pic>
      <p:grpSp>
        <p:nvGrpSpPr>
          <p:cNvPr id="2862" name="Google Shape;2862;p31"/>
          <p:cNvGrpSpPr/>
          <p:nvPr/>
        </p:nvGrpSpPr>
        <p:grpSpPr>
          <a:xfrm rot="-2383186">
            <a:off x="7233558" y="368986"/>
            <a:ext cx="1072995" cy="274269"/>
            <a:chOff x="1014600" y="2343500"/>
            <a:chExt cx="1442625" cy="368750"/>
          </a:xfrm>
        </p:grpSpPr>
        <p:sp>
          <p:nvSpPr>
            <p:cNvPr id="2863" name="Google Shape;2863;p31"/>
            <p:cNvSpPr/>
            <p:nvPr/>
          </p:nvSpPr>
          <p:spPr>
            <a:xfrm>
              <a:off x="1014600" y="2373100"/>
              <a:ext cx="236050" cy="188100"/>
            </a:xfrm>
            <a:custGeom>
              <a:avLst/>
              <a:gdLst/>
              <a:ahLst/>
              <a:cxnLst/>
              <a:rect l="l" t="t" r="r" b="b"/>
              <a:pathLst>
                <a:path w="9442" h="7524" extrusionOk="0">
                  <a:moveTo>
                    <a:pt x="2539" y="894"/>
                  </a:moveTo>
                  <a:cubicBezTo>
                    <a:pt x="2721" y="910"/>
                    <a:pt x="2906" y="959"/>
                    <a:pt x="3075" y="1011"/>
                  </a:cubicBezTo>
                  <a:cubicBezTo>
                    <a:pt x="3377" y="1112"/>
                    <a:pt x="3663" y="1313"/>
                    <a:pt x="3897" y="1531"/>
                  </a:cubicBezTo>
                  <a:cubicBezTo>
                    <a:pt x="4233" y="1855"/>
                    <a:pt x="4446" y="2248"/>
                    <a:pt x="4550" y="2675"/>
                  </a:cubicBezTo>
                  <a:lnTo>
                    <a:pt x="4550" y="2675"/>
                  </a:lnTo>
                  <a:cubicBezTo>
                    <a:pt x="4122" y="3740"/>
                    <a:pt x="3613" y="4770"/>
                    <a:pt x="3019" y="5757"/>
                  </a:cubicBezTo>
                  <a:lnTo>
                    <a:pt x="3019" y="5757"/>
                  </a:lnTo>
                  <a:cubicBezTo>
                    <a:pt x="2888" y="5557"/>
                    <a:pt x="2772" y="5357"/>
                    <a:pt x="2688" y="5141"/>
                  </a:cubicBezTo>
                  <a:cubicBezTo>
                    <a:pt x="2519" y="4754"/>
                    <a:pt x="2402" y="4351"/>
                    <a:pt x="2354" y="3949"/>
                  </a:cubicBezTo>
                  <a:cubicBezTo>
                    <a:pt x="2269" y="3354"/>
                    <a:pt x="2283" y="2746"/>
                    <a:pt x="2338" y="2140"/>
                  </a:cubicBezTo>
                  <a:lnTo>
                    <a:pt x="2338" y="2140"/>
                  </a:lnTo>
                  <a:cubicBezTo>
                    <a:pt x="2405" y="2021"/>
                    <a:pt x="2422" y="1881"/>
                    <a:pt x="2378" y="1760"/>
                  </a:cubicBezTo>
                  <a:lnTo>
                    <a:pt x="2378" y="1760"/>
                  </a:lnTo>
                  <a:cubicBezTo>
                    <a:pt x="2406" y="1520"/>
                    <a:pt x="2438" y="1281"/>
                    <a:pt x="2471" y="1043"/>
                  </a:cubicBezTo>
                  <a:cubicBezTo>
                    <a:pt x="2471" y="1001"/>
                    <a:pt x="2483" y="944"/>
                    <a:pt x="2486" y="898"/>
                  </a:cubicBezTo>
                  <a:lnTo>
                    <a:pt x="2486" y="898"/>
                  </a:lnTo>
                  <a:cubicBezTo>
                    <a:pt x="2503" y="896"/>
                    <a:pt x="2521" y="894"/>
                    <a:pt x="2539" y="894"/>
                  </a:cubicBezTo>
                  <a:close/>
                  <a:moveTo>
                    <a:pt x="8507" y="6052"/>
                  </a:moveTo>
                  <a:cubicBezTo>
                    <a:pt x="8501" y="6059"/>
                    <a:pt x="8492" y="6064"/>
                    <a:pt x="8483" y="6064"/>
                  </a:cubicBezTo>
                  <a:cubicBezTo>
                    <a:pt x="8491" y="6060"/>
                    <a:pt x="8499" y="6056"/>
                    <a:pt x="8507" y="6052"/>
                  </a:cubicBezTo>
                  <a:close/>
                  <a:moveTo>
                    <a:pt x="1411" y="3584"/>
                  </a:moveTo>
                  <a:lnTo>
                    <a:pt x="1411" y="3584"/>
                  </a:lnTo>
                  <a:cubicBezTo>
                    <a:pt x="1474" y="4540"/>
                    <a:pt x="1730" y="5508"/>
                    <a:pt x="2301" y="6282"/>
                  </a:cubicBezTo>
                  <a:cubicBezTo>
                    <a:pt x="2312" y="6295"/>
                    <a:pt x="2322" y="6309"/>
                    <a:pt x="2332" y="6323"/>
                  </a:cubicBezTo>
                  <a:lnTo>
                    <a:pt x="2332" y="6323"/>
                  </a:lnTo>
                  <a:cubicBezTo>
                    <a:pt x="2033" y="6443"/>
                    <a:pt x="1723" y="6530"/>
                    <a:pt x="1411" y="6584"/>
                  </a:cubicBezTo>
                  <a:cubicBezTo>
                    <a:pt x="1361" y="6584"/>
                    <a:pt x="1167" y="6635"/>
                    <a:pt x="1058" y="6635"/>
                  </a:cubicBezTo>
                  <a:cubicBezTo>
                    <a:pt x="1027" y="6635"/>
                    <a:pt x="1004" y="6631"/>
                    <a:pt x="992" y="6620"/>
                  </a:cubicBezTo>
                  <a:cubicBezTo>
                    <a:pt x="891" y="6535"/>
                    <a:pt x="927" y="6165"/>
                    <a:pt x="927" y="6048"/>
                  </a:cubicBezTo>
                  <a:cubicBezTo>
                    <a:pt x="907" y="5613"/>
                    <a:pt x="944" y="5157"/>
                    <a:pt x="1044" y="4738"/>
                  </a:cubicBezTo>
                  <a:cubicBezTo>
                    <a:pt x="1124" y="4341"/>
                    <a:pt x="1247" y="3953"/>
                    <a:pt x="1411" y="3584"/>
                  </a:cubicBezTo>
                  <a:close/>
                  <a:moveTo>
                    <a:pt x="2509" y="0"/>
                  </a:moveTo>
                  <a:cubicBezTo>
                    <a:pt x="2468" y="0"/>
                    <a:pt x="2427" y="1"/>
                    <a:pt x="2386" y="4"/>
                  </a:cubicBezTo>
                  <a:cubicBezTo>
                    <a:pt x="2100" y="4"/>
                    <a:pt x="1850" y="104"/>
                    <a:pt x="1697" y="374"/>
                  </a:cubicBezTo>
                  <a:cubicBezTo>
                    <a:pt x="1564" y="624"/>
                    <a:pt x="1580" y="995"/>
                    <a:pt x="1532" y="1281"/>
                  </a:cubicBezTo>
                  <a:cubicBezTo>
                    <a:pt x="1513" y="1449"/>
                    <a:pt x="1494" y="1617"/>
                    <a:pt x="1476" y="1785"/>
                  </a:cubicBezTo>
                  <a:lnTo>
                    <a:pt x="1476" y="1785"/>
                  </a:lnTo>
                  <a:cubicBezTo>
                    <a:pt x="853" y="2552"/>
                    <a:pt x="406" y="3455"/>
                    <a:pt x="186" y="4420"/>
                  </a:cubicBezTo>
                  <a:cubicBezTo>
                    <a:pt x="69" y="4924"/>
                    <a:pt x="1" y="5460"/>
                    <a:pt x="21" y="5979"/>
                  </a:cubicBezTo>
                  <a:cubicBezTo>
                    <a:pt x="37" y="6499"/>
                    <a:pt x="53" y="7172"/>
                    <a:pt x="589" y="7426"/>
                  </a:cubicBezTo>
                  <a:cubicBezTo>
                    <a:pt x="753" y="7496"/>
                    <a:pt x="935" y="7523"/>
                    <a:pt x="1123" y="7523"/>
                  </a:cubicBezTo>
                  <a:cubicBezTo>
                    <a:pt x="1474" y="7523"/>
                    <a:pt x="1845" y="7428"/>
                    <a:pt x="2152" y="7341"/>
                  </a:cubicBezTo>
                  <a:cubicBezTo>
                    <a:pt x="2656" y="7204"/>
                    <a:pt x="3144" y="6987"/>
                    <a:pt x="3579" y="6701"/>
                  </a:cubicBezTo>
                  <a:cubicBezTo>
                    <a:pt x="4469" y="6116"/>
                    <a:pt x="5138" y="5258"/>
                    <a:pt x="5408" y="4219"/>
                  </a:cubicBezTo>
                  <a:cubicBezTo>
                    <a:pt x="5441" y="4094"/>
                    <a:pt x="5466" y="3968"/>
                    <a:pt x="5485" y="3840"/>
                  </a:cubicBezTo>
                  <a:lnTo>
                    <a:pt x="5485" y="3840"/>
                  </a:lnTo>
                  <a:cubicBezTo>
                    <a:pt x="5581" y="4840"/>
                    <a:pt x="5717" y="5836"/>
                    <a:pt x="5928" y="6822"/>
                  </a:cubicBezTo>
                  <a:cubicBezTo>
                    <a:pt x="5983" y="7040"/>
                    <a:pt x="6161" y="7140"/>
                    <a:pt x="6344" y="7140"/>
                  </a:cubicBezTo>
                  <a:cubicBezTo>
                    <a:pt x="6499" y="7140"/>
                    <a:pt x="6658" y="7069"/>
                    <a:pt x="6750" y="6938"/>
                  </a:cubicBezTo>
                  <a:cubicBezTo>
                    <a:pt x="6829" y="6820"/>
                    <a:pt x="6912" y="6703"/>
                    <a:pt x="6995" y="6587"/>
                  </a:cubicBezTo>
                  <a:lnTo>
                    <a:pt x="6995" y="6587"/>
                  </a:lnTo>
                  <a:cubicBezTo>
                    <a:pt x="7065" y="6629"/>
                    <a:pt x="7146" y="6655"/>
                    <a:pt x="7226" y="6655"/>
                  </a:cubicBezTo>
                  <a:cubicBezTo>
                    <a:pt x="7300" y="6655"/>
                    <a:pt x="7374" y="6633"/>
                    <a:pt x="7439" y="6584"/>
                  </a:cubicBezTo>
                  <a:cubicBezTo>
                    <a:pt x="7556" y="6512"/>
                    <a:pt x="7867" y="6257"/>
                    <a:pt x="8038" y="6257"/>
                  </a:cubicBezTo>
                  <a:cubicBezTo>
                    <a:pt x="8067" y="6257"/>
                    <a:pt x="8093" y="6265"/>
                    <a:pt x="8112" y="6282"/>
                  </a:cubicBezTo>
                  <a:cubicBezTo>
                    <a:pt x="8160" y="6334"/>
                    <a:pt x="8181" y="6483"/>
                    <a:pt x="8213" y="6535"/>
                  </a:cubicBezTo>
                  <a:cubicBezTo>
                    <a:pt x="8261" y="6636"/>
                    <a:pt x="8362" y="6721"/>
                    <a:pt x="8447" y="6769"/>
                  </a:cubicBezTo>
                  <a:cubicBezTo>
                    <a:pt x="8538" y="6820"/>
                    <a:pt x="8636" y="6845"/>
                    <a:pt x="8733" y="6845"/>
                  </a:cubicBezTo>
                  <a:cubicBezTo>
                    <a:pt x="8887" y="6845"/>
                    <a:pt x="9038" y="6783"/>
                    <a:pt x="9152" y="6668"/>
                  </a:cubicBezTo>
                  <a:cubicBezTo>
                    <a:pt x="9442" y="6389"/>
                    <a:pt x="9226" y="5998"/>
                    <a:pt x="8926" y="5918"/>
                  </a:cubicBezTo>
                  <a:lnTo>
                    <a:pt x="8926" y="5918"/>
                  </a:lnTo>
                  <a:cubicBezTo>
                    <a:pt x="8918" y="5905"/>
                    <a:pt x="8910" y="5892"/>
                    <a:pt x="8902" y="5879"/>
                  </a:cubicBezTo>
                  <a:cubicBezTo>
                    <a:pt x="8866" y="5794"/>
                    <a:pt x="8801" y="5713"/>
                    <a:pt x="8733" y="5645"/>
                  </a:cubicBezTo>
                  <a:cubicBezTo>
                    <a:pt x="8584" y="5492"/>
                    <a:pt x="8382" y="5411"/>
                    <a:pt x="8160" y="5391"/>
                  </a:cubicBezTo>
                  <a:cubicBezTo>
                    <a:pt x="8108" y="5383"/>
                    <a:pt x="8057" y="5380"/>
                    <a:pt x="8006" y="5380"/>
                  </a:cubicBezTo>
                  <a:cubicBezTo>
                    <a:pt x="7776" y="5380"/>
                    <a:pt x="7560" y="5454"/>
                    <a:pt x="7357" y="5567"/>
                  </a:cubicBezTo>
                  <a:lnTo>
                    <a:pt x="7357" y="5567"/>
                  </a:lnTo>
                  <a:cubicBezTo>
                    <a:pt x="7259" y="5436"/>
                    <a:pt x="7123" y="5373"/>
                    <a:pt x="6987" y="5373"/>
                  </a:cubicBezTo>
                  <a:cubicBezTo>
                    <a:pt x="6847" y="5373"/>
                    <a:pt x="6706" y="5440"/>
                    <a:pt x="6605" y="5567"/>
                  </a:cubicBezTo>
                  <a:lnTo>
                    <a:pt x="6605" y="5567"/>
                  </a:lnTo>
                  <a:cubicBezTo>
                    <a:pt x="6333" y="3944"/>
                    <a:pt x="6252" y="2292"/>
                    <a:pt x="6182" y="640"/>
                  </a:cubicBezTo>
                  <a:cubicBezTo>
                    <a:pt x="6162" y="360"/>
                    <a:pt x="5934" y="199"/>
                    <a:pt x="5710" y="199"/>
                  </a:cubicBezTo>
                  <a:cubicBezTo>
                    <a:pt x="5532" y="199"/>
                    <a:pt x="5357" y="300"/>
                    <a:pt x="5291" y="523"/>
                  </a:cubicBezTo>
                  <a:cubicBezTo>
                    <a:pt x="5200" y="839"/>
                    <a:pt x="5102" y="1152"/>
                    <a:pt x="4997" y="1463"/>
                  </a:cubicBezTo>
                  <a:lnTo>
                    <a:pt x="4997" y="1463"/>
                  </a:lnTo>
                  <a:cubicBezTo>
                    <a:pt x="4967" y="1417"/>
                    <a:pt x="4937" y="1373"/>
                    <a:pt x="4905" y="1329"/>
                  </a:cubicBezTo>
                  <a:cubicBezTo>
                    <a:pt x="4356" y="572"/>
                    <a:pt x="3456" y="0"/>
                    <a:pt x="2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1"/>
            <p:cNvSpPr/>
            <p:nvPr/>
          </p:nvSpPr>
          <p:spPr>
            <a:xfrm>
              <a:off x="1259800" y="2431500"/>
              <a:ext cx="26425" cy="110850"/>
            </a:xfrm>
            <a:custGeom>
              <a:avLst/>
              <a:gdLst/>
              <a:ahLst/>
              <a:cxnLst/>
              <a:rect l="l" t="t" r="r" b="b"/>
              <a:pathLst>
                <a:path w="1057" h="4434" extrusionOk="0">
                  <a:moveTo>
                    <a:pt x="468" y="1"/>
                  </a:moveTo>
                  <a:cubicBezTo>
                    <a:pt x="218" y="1"/>
                    <a:pt x="0" y="202"/>
                    <a:pt x="17" y="456"/>
                  </a:cubicBezTo>
                  <a:cubicBezTo>
                    <a:pt x="49" y="1629"/>
                    <a:pt x="101" y="2805"/>
                    <a:pt x="150" y="3982"/>
                  </a:cubicBezTo>
                  <a:cubicBezTo>
                    <a:pt x="150" y="4216"/>
                    <a:pt x="351" y="4433"/>
                    <a:pt x="589" y="4433"/>
                  </a:cubicBezTo>
                  <a:cubicBezTo>
                    <a:pt x="839" y="4433"/>
                    <a:pt x="1056" y="4232"/>
                    <a:pt x="1040" y="3982"/>
                  </a:cubicBezTo>
                  <a:cubicBezTo>
                    <a:pt x="1008" y="2805"/>
                    <a:pt x="955" y="1629"/>
                    <a:pt x="907" y="456"/>
                  </a:cubicBezTo>
                  <a:cubicBezTo>
                    <a:pt x="907" y="202"/>
                    <a:pt x="722" y="1"/>
                    <a:pt x="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1"/>
            <p:cNvSpPr/>
            <p:nvPr/>
          </p:nvSpPr>
          <p:spPr>
            <a:xfrm>
              <a:off x="1255975" y="2567500"/>
              <a:ext cx="29425" cy="22300"/>
            </a:xfrm>
            <a:custGeom>
              <a:avLst/>
              <a:gdLst/>
              <a:ahLst/>
              <a:cxnLst/>
              <a:rect l="l" t="t" r="r" b="b"/>
              <a:pathLst>
                <a:path w="1177" h="892" extrusionOk="0">
                  <a:moveTo>
                    <a:pt x="589" y="1"/>
                  </a:moveTo>
                  <a:cubicBezTo>
                    <a:pt x="0" y="1"/>
                    <a:pt x="0" y="891"/>
                    <a:pt x="589" y="891"/>
                  </a:cubicBezTo>
                  <a:cubicBezTo>
                    <a:pt x="1177" y="891"/>
                    <a:pt x="1177"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1"/>
            <p:cNvSpPr/>
            <p:nvPr/>
          </p:nvSpPr>
          <p:spPr>
            <a:xfrm>
              <a:off x="1370600" y="2343500"/>
              <a:ext cx="348800" cy="194650"/>
            </a:xfrm>
            <a:custGeom>
              <a:avLst/>
              <a:gdLst/>
              <a:ahLst/>
              <a:cxnLst/>
              <a:rect l="l" t="t" r="r" b="b"/>
              <a:pathLst>
                <a:path w="13952" h="7786" extrusionOk="0">
                  <a:moveTo>
                    <a:pt x="6650" y="6474"/>
                  </a:moveTo>
                  <a:cubicBezTo>
                    <a:pt x="6649" y="6475"/>
                    <a:pt x="6649" y="6475"/>
                    <a:pt x="6648" y="6476"/>
                  </a:cubicBezTo>
                  <a:lnTo>
                    <a:pt x="6648" y="6476"/>
                  </a:lnTo>
                  <a:cubicBezTo>
                    <a:pt x="6649" y="6475"/>
                    <a:pt x="6649" y="6475"/>
                    <a:pt x="6650" y="6474"/>
                  </a:cubicBezTo>
                  <a:close/>
                  <a:moveTo>
                    <a:pt x="6497" y="6542"/>
                  </a:moveTo>
                  <a:cubicBezTo>
                    <a:pt x="6498" y="6542"/>
                    <a:pt x="6499" y="6543"/>
                    <a:pt x="6500" y="6547"/>
                  </a:cubicBezTo>
                  <a:lnTo>
                    <a:pt x="6500" y="6547"/>
                  </a:lnTo>
                  <a:cubicBezTo>
                    <a:pt x="6494" y="6546"/>
                    <a:pt x="6487" y="6544"/>
                    <a:pt x="6480" y="6543"/>
                  </a:cubicBezTo>
                  <a:lnTo>
                    <a:pt x="6497" y="6543"/>
                  </a:lnTo>
                  <a:cubicBezTo>
                    <a:pt x="6497" y="6542"/>
                    <a:pt x="6497" y="6542"/>
                    <a:pt x="6497" y="6542"/>
                  </a:cubicBezTo>
                  <a:close/>
                  <a:moveTo>
                    <a:pt x="10729" y="0"/>
                  </a:moveTo>
                  <a:cubicBezTo>
                    <a:pt x="10571" y="0"/>
                    <a:pt x="10402" y="66"/>
                    <a:pt x="10341" y="213"/>
                  </a:cubicBezTo>
                  <a:cubicBezTo>
                    <a:pt x="9727" y="1534"/>
                    <a:pt x="9406" y="2960"/>
                    <a:pt x="9389" y="4396"/>
                  </a:cubicBezTo>
                  <a:lnTo>
                    <a:pt x="9389" y="4396"/>
                  </a:lnTo>
                  <a:cubicBezTo>
                    <a:pt x="9191" y="5046"/>
                    <a:pt x="8970" y="5689"/>
                    <a:pt x="8727" y="6322"/>
                  </a:cubicBezTo>
                  <a:lnTo>
                    <a:pt x="8727" y="6322"/>
                  </a:lnTo>
                  <a:cubicBezTo>
                    <a:pt x="8282" y="6324"/>
                    <a:pt x="7842" y="6350"/>
                    <a:pt x="7403" y="6403"/>
                  </a:cubicBezTo>
                  <a:lnTo>
                    <a:pt x="7403" y="6403"/>
                  </a:lnTo>
                  <a:cubicBezTo>
                    <a:pt x="7359" y="6234"/>
                    <a:pt x="7287" y="6074"/>
                    <a:pt x="7169" y="5938"/>
                  </a:cubicBezTo>
                  <a:cubicBezTo>
                    <a:pt x="6998" y="5767"/>
                    <a:pt x="6763" y="5659"/>
                    <a:pt x="6524" y="5659"/>
                  </a:cubicBezTo>
                  <a:cubicBezTo>
                    <a:pt x="6436" y="5659"/>
                    <a:pt x="6348" y="5673"/>
                    <a:pt x="6263" y="5705"/>
                  </a:cubicBezTo>
                  <a:cubicBezTo>
                    <a:pt x="5928" y="5805"/>
                    <a:pt x="5860" y="6124"/>
                    <a:pt x="5675" y="6374"/>
                  </a:cubicBezTo>
                  <a:cubicBezTo>
                    <a:pt x="5525" y="6559"/>
                    <a:pt x="5304" y="6696"/>
                    <a:pt x="5070" y="6777"/>
                  </a:cubicBezTo>
                  <a:cubicBezTo>
                    <a:pt x="4845" y="6859"/>
                    <a:pt x="4612" y="6892"/>
                    <a:pt x="4377" y="6892"/>
                  </a:cubicBezTo>
                  <a:cubicBezTo>
                    <a:pt x="3982" y="6892"/>
                    <a:pt x="3580" y="6800"/>
                    <a:pt x="3188" y="6696"/>
                  </a:cubicBezTo>
                  <a:cubicBezTo>
                    <a:pt x="2922" y="6611"/>
                    <a:pt x="2636" y="6559"/>
                    <a:pt x="2403" y="6410"/>
                  </a:cubicBezTo>
                  <a:cubicBezTo>
                    <a:pt x="2318" y="6374"/>
                    <a:pt x="2217" y="6325"/>
                    <a:pt x="2165" y="6241"/>
                  </a:cubicBezTo>
                  <a:cubicBezTo>
                    <a:pt x="2100" y="6172"/>
                    <a:pt x="2116" y="6192"/>
                    <a:pt x="2116" y="6071"/>
                  </a:cubicBezTo>
                  <a:cubicBezTo>
                    <a:pt x="2141" y="5817"/>
                    <a:pt x="1895" y="5630"/>
                    <a:pt x="1656" y="5630"/>
                  </a:cubicBezTo>
                  <a:cubicBezTo>
                    <a:pt x="1582" y="5630"/>
                    <a:pt x="1508" y="5648"/>
                    <a:pt x="1444" y="5689"/>
                  </a:cubicBezTo>
                  <a:cubicBezTo>
                    <a:pt x="1280" y="5785"/>
                    <a:pt x="1128" y="5895"/>
                    <a:pt x="987" y="6017"/>
                  </a:cubicBezTo>
                  <a:lnTo>
                    <a:pt x="987" y="6017"/>
                  </a:lnTo>
                  <a:cubicBezTo>
                    <a:pt x="982" y="5753"/>
                    <a:pt x="735" y="5582"/>
                    <a:pt x="500" y="5582"/>
                  </a:cubicBezTo>
                  <a:cubicBezTo>
                    <a:pt x="324" y="5582"/>
                    <a:pt x="154" y="5679"/>
                    <a:pt x="102" y="5906"/>
                  </a:cubicBezTo>
                  <a:cubicBezTo>
                    <a:pt x="1" y="6358"/>
                    <a:pt x="65" y="6861"/>
                    <a:pt x="352" y="7232"/>
                  </a:cubicBezTo>
                  <a:cubicBezTo>
                    <a:pt x="456" y="7372"/>
                    <a:pt x="611" y="7453"/>
                    <a:pt x="764" y="7453"/>
                  </a:cubicBezTo>
                  <a:cubicBezTo>
                    <a:pt x="905" y="7453"/>
                    <a:pt x="1045" y="7385"/>
                    <a:pt x="1141" y="7232"/>
                  </a:cubicBezTo>
                  <a:cubicBezTo>
                    <a:pt x="1232" y="7076"/>
                    <a:pt x="1339" y="6935"/>
                    <a:pt x="1461" y="6811"/>
                  </a:cubicBezTo>
                  <a:lnTo>
                    <a:pt x="1461" y="6811"/>
                  </a:lnTo>
                  <a:cubicBezTo>
                    <a:pt x="1665" y="7054"/>
                    <a:pt x="1971" y="7229"/>
                    <a:pt x="2266" y="7349"/>
                  </a:cubicBezTo>
                  <a:cubicBezTo>
                    <a:pt x="2906" y="7603"/>
                    <a:pt x="3628" y="7768"/>
                    <a:pt x="4317" y="7784"/>
                  </a:cubicBezTo>
                  <a:cubicBezTo>
                    <a:pt x="4350" y="7785"/>
                    <a:pt x="4384" y="7786"/>
                    <a:pt x="4418" y="7786"/>
                  </a:cubicBezTo>
                  <a:cubicBezTo>
                    <a:pt x="5020" y="7786"/>
                    <a:pt x="5616" y="7614"/>
                    <a:pt x="6077" y="7232"/>
                  </a:cubicBezTo>
                  <a:cubicBezTo>
                    <a:pt x="6241" y="7095"/>
                    <a:pt x="6439" y="6893"/>
                    <a:pt x="6551" y="6687"/>
                  </a:cubicBezTo>
                  <a:lnTo>
                    <a:pt x="6551" y="6687"/>
                  </a:lnTo>
                  <a:cubicBezTo>
                    <a:pt x="6565" y="6768"/>
                    <a:pt x="6565" y="6848"/>
                    <a:pt x="6565" y="6914"/>
                  </a:cubicBezTo>
                  <a:cubicBezTo>
                    <a:pt x="6579" y="7194"/>
                    <a:pt x="6777" y="7358"/>
                    <a:pt x="7030" y="7358"/>
                  </a:cubicBezTo>
                  <a:cubicBezTo>
                    <a:pt x="7065" y="7358"/>
                    <a:pt x="7101" y="7355"/>
                    <a:pt x="7137" y="7349"/>
                  </a:cubicBezTo>
                  <a:cubicBezTo>
                    <a:pt x="7658" y="7264"/>
                    <a:pt x="8190" y="7228"/>
                    <a:pt x="8723" y="7228"/>
                  </a:cubicBezTo>
                  <a:cubicBezTo>
                    <a:pt x="8826" y="7228"/>
                    <a:pt x="8928" y="7229"/>
                    <a:pt x="9031" y="7232"/>
                  </a:cubicBezTo>
                  <a:cubicBezTo>
                    <a:pt x="9233" y="7232"/>
                    <a:pt x="9386" y="7079"/>
                    <a:pt x="9470" y="6897"/>
                  </a:cubicBezTo>
                  <a:cubicBezTo>
                    <a:pt x="9516" y="6782"/>
                    <a:pt x="9561" y="6667"/>
                    <a:pt x="9605" y="6551"/>
                  </a:cubicBezTo>
                  <a:lnTo>
                    <a:pt x="9605" y="6551"/>
                  </a:lnTo>
                  <a:cubicBezTo>
                    <a:pt x="9675" y="6699"/>
                    <a:pt x="9826" y="6767"/>
                    <a:pt x="9981" y="6767"/>
                  </a:cubicBezTo>
                  <a:cubicBezTo>
                    <a:pt x="10105" y="6767"/>
                    <a:pt x="10232" y="6723"/>
                    <a:pt x="10325" y="6644"/>
                  </a:cubicBezTo>
                  <a:cubicBezTo>
                    <a:pt x="10428" y="6555"/>
                    <a:pt x="10533" y="6463"/>
                    <a:pt x="10638" y="6371"/>
                  </a:cubicBezTo>
                  <a:lnTo>
                    <a:pt x="10638" y="6371"/>
                  </a:lnTo>
                  <a:cubicBezTo>
                    <a:pt x="10855" y="6512"/>
                    <a:pt x="11108" y="6584"/>
                    <a:pt x="11362" y="6584"/>
                  </a:cubicBezTo>
                  <a:cubicBezTo>
                    <a:pt x="11544" y="6584"/>
                    <a:pt x="11727" y="6547"/>
                    <a:pt x="11899" y="6473"/>
                  </a:cubicBezTo>
                  <a:lnTo>
                    <a:pt x="11899" y="6473"/>
                  </a:lnTo>
                  <a:cubicBezTo>
                    <a:pt x="12302" y="6696"/>
                    <a:pt x="12765" y="6817"/>
                    <a:pt x="13221" y="6817"/>
                  </a:cubicBezTo>
                  <a:cubicBezTo>
                    <a:pt x="13269" y="6817"/>
                    <a:pt x="13316" y="6815"/>
                    <a:pt x="13363" y="6813"/>
                  </a:cubicBezTo>
                  <a:cubicBezTo>
                    <a:pt x="13941" y="6797"/>
                    <a:pt x="13951" y="5921"/>
                    <a:pt x="13393" y="5921"/>
                  </a:cubicBezTo>
                  <a:cubicBezTo>
                    <a:pt x="13383" y="5921"/>
                    <a:pt x="13373" y="5922"/>
                    <a:pt x="13363" y="5922"/>
                  </a:cubicBezTo>
                  <a:cubicBezTo>
                    <a:pt x="13336" y="5923"/>
                    <a:pt x="13309" y="5924"/>
                    <a:pt x="13282" y="5924"/>
                  </a:cubicBezTo>
                  <a:cubicBezTo>
                    <a:pt x="12863" y="5924"/>
                    <a:pt x="12486" y="5805"/>
                    <a:pt x="12138" y="5552"/>
                  </a:cubicBezTo>
                  <a:cubicBezTo>
                    <a:pt x="12072" y="5510"/>
                    <a:pt x="12002" y="5492"/>
                    <a:pt x="11932" y="5492"/>
                  </a:cubicBezTo>
                  <a:cubicBezTo>
                    <a:pt x="11806" y="5492"/>
                    <a:pt x="11682" y="5551"/>
                    <a:pt x="11586" y="5636"/>
                  </a:cubicBezTo>
                  <a:cubicBezTo>
                    <a:pt x="11538" y="5677"/>
                    <a:pt x="11471" y="5696"/>
                    <a:pt x="11398" y="5696"/>
                  </a:cubicBezTo>
                  <a:cubicBezTo>
                    <a:pt x="11263" y="5696"/>
                    <a:pt x="11112" y="5630"/>
                    <a:pt x="11046" y="5519"/>
                  </a:cubicBezTo>
                  <a:cubicBezTo>
                    <a:pt x="10953" y="5376"/>
                    <a:pt x="10811" y="5304"/>
                    <a:pt x="10665" y="5304"/>
                  </a:cubicBezTo>
                  <a:cubicBezTo>
                    <a:pt x="10552" y="5304"/>
                    <a:pt x="10437" y="5347"/>
                    <a:pt x="10341" y="5435"/>
                  </a:cubicBezTo>
                  <a:cubicBezTo>
                    <a:pt x="10334" y="5440"/>
                    <a:pt x="10327" y="5446"/>
                    <a:pt x="10321" y="5452"/>
                  </a:cubicBezTo>
                  <a:lnTo>
                    <a:pt x="10321" y="5452"/>
                  </a:lnTo>
                  <a:cubicBezTo>
                    <a:pt x="10292" y="5158"/>
                    <a:pt x="10278" y="4863"/>
                    <a:pt x="10277" y="4567"/>
                  </a:cubicBezTo>
                  <a:lnTo>
                    <a:pt x="10277" y="4567"/>
                  </a:lnTo>
                  <a:cubicBezTo>
                    <a:pt x="10668" y="3257"/>
                    <a:pt x="10966" y="1918"/>
                    <a:pt x="11167" y="567"/>
                  </a:cubicBezTo>
                  <a:cubicBezTo>
                    <a:pt x="11199" y="350"/>
                    <a:pt x="11131" y="128"/>
                    <a:pt x="10897" y="27"/>
                  </a:cubicBezTo>
                  <a:cubicBezTo>
                    <a:pt x="10846" y="10"/>
                    <a:pt x="10788" y="0"/>
                    <a:pt x="10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1"/>
            <p:cNvSpPr/>
            <p:nvPr/>
          </p:nvSpPr>
          <p:spPr>
            <a:xfrm>
              <a:off x="1809425" y="2345325"/>
              <a:ext cx="27325" cy="168250"/>
            </a:xfrm>
            <a:custGeom>
              <a:avLst/>
              <a:gdLst/>
              <a:ahLst/>
              <a:cxnLst/>
              <a:rect l="l" t="t" r="r" b="b"/>
              <a:pathLst>
                <a:path w="1093" h="6730" extrusionOk="0">
                  <a:moveTo>
                    <a:pt x="442" y="1"/>
                  </a:moveTo>
                  <a:cubicBezTo>
                    <a:pt x="219" y="1"/>
                    <a:pt x="1" y="148"/>
                    <a:pt x="9" y="442"/>
                  </a:cubicBezTo>
                  <a:cubicBezTo>
                    <a:pt x="61" y="2392"/>
                    <a:pt x="126" y="4338"/>
                    <a:pt x="178" y="6301"/>
                  </a:cubicBezTo>
                  <a:cubicBezTo>
                    <a:pt x="186" y="6587"/>
                    <a:pt x="417" y="6730"/>
                    <a:pt x="643" y="6730"/>
                  </a:cubicBezTo>
                  <a:cubicBezTo>
                    <a:pt x="870" y="6730"/>
                    <a:pt x="1093" y="6587"/>
                    <a:pt x="1085" y="6301"/>
                  </a:cubicBezTo>
                  <a:cubicBezTo>
                    <a:pt x="1016" y="4338"/>
                    <a:pt x="968" y="2392"/>
                    <a:pt x="899" y="442"/>
                  </a:cubicBezTo>
                  <a:cubicBezTo>
                    <a:pt x="891" y="148"/>
                    <a:pt x="664" y="1"/>
                    <a:pt x="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1"/>
            <p:cNvSpPr/>
            <p:nvPr/>
          </p:nvSpPr>
          <p:spPr>
            <a:xfrm>
              <a:off x="1776175" y="2398350"/>
              <a:ext cx="352275" cy="313900"/>
            </a:xfrm>
            <a:custGeom>
              <a:avLst/>
              <a:gdLst/>
              <a:ahLst/>
              <a:cxnLst/>
              <a:rect l="l" t="t" r="r" b="b"/>
              <a:pathLst>
                <a:path w="14091" h="12556" extrusionOk="0">
                  <a:moveTo>
                    <a:pt x="12921" y="1532"/>
                  </a:moveTo>
                  <a:cubicBezTo>
                    <a:pt x="12923" y="1536"/>
                    <a:pt x="12924" y="1541"/>
                    <a:pt x="12924" y="1544"/>
                  </a:cubicBezTo>
                  <a:cubicBezTo>
                    <a:pt x="12923" y="1539"/>
                    <a:pt x="12922" y="1535"/>
                    <a:pt x="12921" y="1532"/>
                  </a:cubicBezTo>
                  <a:close/>
                  <a:moveTo>
                    <a:pt x="9754" y="11697"/>
                  </a:moveTo>
                  <a:cubicBezTo>
                    <a:pt x="9766" y="11702"/>
                    <a:pt x="9772" y="11709"/>
                    <a:pt x="9768" y="11719"/>
                  </a:cubicBezTo>
                  <a:cubicBezTo>
                    <a:pt x="9768" y="11719"/>
                    <a:pt x="9759" y="11709"/>
                    <a:pt x="9754" y="11697"/>
                  </a:cubicBezTo>
                  <a:close/>
                  <a:moveTo>
                    <a:pt x="13010" y="1"/>
                  </a:moveTo>
                  <a:cubicBezTo>
                    <a:pt x="13004" y="1"/>
                    <a:pt x="12998" y="1"/>
                    <a:pt x="12992" y="1"/>
                  </a:cubicBezTo>
                  <a:cubicBezTo>
                    <a:pt x="12317" y="45"/>
                    <a:pt x="11786" y="566"/>
                    <a:pt x="11696" y="1228"/>
                  </a:cubicBezTo>
                  <a:lnTo>
                    <a:pt x="11696" y="1228"/>
                  </a:lnTo>
                  <a:cubicBezTo>
                    <a:pt x="10775" y="2380"/>
                    <a:pt x="10044" y="3684"/>
                    <a:pt x="9532" y="5069"/>
                  </a:cubicBezTo>
                  <a:lnTo>
                    <a:pt x="9532" y="5069"/>
                  </a:lnTo>
                  <a:cubicBezTo>
                    <a:pt x="9248" y="4353"/>
                    <a:pt x="8895" y="3661"/>
                    <a:pt x="8475" y="3007"/>
                  </a:cubicBezTo>
                  <a:cubicBezTo>
                    <a:pt x="8394" y="2885"/>
                    <a:pt x="8239" y="2786"/>
                    <a:pt x="8086" y="2786"/>
                  </a:cubicBezTo>
                  <a:cubicBezTo>
                    <a:pt x="8047" y="2786"/>
                    <a:pt x="8009" y="2792"/>
                    <a:pt x="7971" y="2806"/>
                  </a:cubicBezTo>
                  <a:cubicBezTo>
                    <a:pt x="7606" y="2924"/>
                    <a:pt x="7284" y="3109"/>
                    <a:pt x="7006" y="3355"/>
                  </a:cubicBezTo>
                  <a:lnTo>
                    <a:pt x="7006" y="3355"/>
                  </a:lnTo>
                  <a:cubicBezTo>
                    <a:pt x="6825" y="3085"/>
                    <a:pt x="6670" y="2798"/>
                    <a:pt x="6545" y="2503"/>
                  </a:cubicBezTo>
                  <a:cubicBezTo>
                    <a:pt x="6476" y="2334"/>
                    <a:pt x="6359" y="2201"/>
                    <a:pt x="6158" y="2185"/>
                  </a:cubicBezTo>
                  <a:cubicBezTo>
                    <a:pt x="6132" y="2179"/>
                    <a:pt x="6106" y="2177"/>
                    <a:pt x="6079" y="2177"/>
                  </a:cubicBezTo>
                  <a:cubicBezTo>
                    <a:pt x="5934" y="2177"/>
                    <a:pt x="5791" y="2259"/>
                    <a:pt x="5723" y="2403"/>
                  </a:cubicBezTo>
                  <a:cubicBezTo>
                    <a:pt x="5634" y="2558"/>
                    <a:pt x="5537" y="2708"/>
                    <a:pt x="5430" y="2849"/>
                  </a:cubicBezTo>
                  <a:lnTo>
                    <a:pt x="5430" y="2849"/>
                  </a:lnTo>
                  <a:cubicBezTo>
                    <a:pt x="5448" y="2677"/>
                    <a:pt x="5493" y="2509"/>
                    <a:pt x="5570" y="2350"/>
                  </a:cubicBezTo>
                  <a:lnTo>
                    <a:pt x="5570" y="2350"/>
                  </a:lnTo>
                  <a:cubicBezTo>
                    <a:pt x="5570" y="2350"/>
                    <a:pt x="5570" y="2350"/>
                    <a:pt x="5570" y="2350"/>
                  </a:cubicBezTo>
                  <a:cubicBezTo>
                    <a:pt x="5670" y="2133"/>
                    <a:pt x="5638" y="1863"/>
                    <a:pt x="5400" y="1730"/>
                  </a:cubicBezTo>
                  <a:cubicBezTo>
                    <a:pt x="5335" y="1697"/>
                    <a:pt x="5259" y="1680"/>
                    <a:pt x="5182" y="1680"/>
                  </a:cubicBezTo>
                  <a:cubicBezTo>
                    <a:pt x="5022" y="1680"/>
                    <a:pt x="4859" y="1752"/>
                    <a:pt x="4780" y="1899"/>
                  </a:cubicBezTo>
                  <a:cubicBezTo>
                    <a:pt x="4780" y="1899"/>
                    <a:pt x="4780" y="1899"/>
                    <a:pt x="4780" y="1899"/>
                  </a:cubicBezTo>
                  <a:lnTo>
                    <a:pt x="4780" y="1899"/>
                  </a:lnTo>
                  <a:cubicBezTo>
                    <a:pt x="4632" y="2214"/>
                    <a:pt x="4457" y="2521"/>
                    <a:pt x="4257" y="2808"/>
                  </a:cubicBezTo>
                  <a:lnTo>
                    <a:pt x="4257" y="2808"/>
                  </a:lnTo>
                  <a:cubicBezTo>
                    <a:pt x="4186" y="2532"/>
                    <a:pt x="4116" y="2255"/>
                    <a:pt x="4042" y="1984"/>
                  </a:cubicBezTo>
                  <a:cubicBezTo>
                    <a:pt x="3998" y="1787"/>
                    <a:pt x="3792" y="1654"/>
                    <a:pt x="3588" y="1654"/>
                  </a:cubicBezTo>
                  <a:cubicBezTo>
                    <a:pt x="3478" y="1654"/>
                    <a:pt x="3368" y="1693"/>
                    <a:pt x="3285" y="1782"/>
                  </a:cubicBezTo>
                  <a:cubicBezTo>
                    <a:pt x="3070" y="2034"/>
                    <a:pt x="2878" y="2297"/>
                    <a:pt x="2705" y="2573"/>
                  </a:cubicBezTo>
                  <a:lnTo>
                    <a:pt x="2705" y="2573"/>
                  </a:lnTo>
                  <a:cubicBezTo>
                    <a:pt x="2644" y="2493"/>
                    <a:pt x="2576" y="2418"/>
                    <a:pt x="2499" y="2350"/>
                  </a:cubicBezTo>
                  <a:cubicBezTo>
                    <a:pt x="2278" y="2165"/>
                    <a:pt x="2044" y="2032"/>
                    <a:pt x="1758" y="1963"/>
                  </a:cubicBezTo>
                  <a:cubicBezTo>
                    <a:pt x="1682" y="1948"/>
                    <a:pt x="1605" y="1943"/>
                    <a:pt x="1527" y="1943"/>
                  </a:cubicBezTo>
                  <a:cubicBezTo>
                    <a:pt x="1370" y="1943"/>
                    <a:pt x="1210" y="1963"/>
                    <a:pt x="1052" y="1963"/>
                  </a:cubicBezTo>
                  <a:cubicBezTo>
                    <a:pt x="956" y="1963"/>
                    <a:pt x="860" y="1956"/>
                    <a:pt x="766" y="1931"/>
                  </a:cubicBezTo>
                  <a:cubicBezTo>
                    <a:pt x="727" y="1922"/>
                    <a:pt x="690" y="1917"/>
                    <a:pt x="654" y="1917"/>
                  </a:cubicBezTo>
                  <a:cubicBezTo>
                    <a:pt x="183" y="1917"/>
                    <a:pt x="1" y="2678"/>
                    <a:pt x="533" y="2806"/>
                  </a:cubicBezTo>
                  <a:cubicBezTo>
                    <a:pt x="682" y="2841"/>
                    <a:pt x="825" y="2852"/>
                    <a:pt x="969" y="2852"/>
                  </a:cubicBezTo>
                  <a:cubicBezTo>
                    <a:pt x="1085" y="2852"/>
                    <a:pt x="1202" y="2845"/>
                    <a:pt x="1323" y="2838"/>
                  </a:cubicBezTo>
                  <a:cubicBezTo>
                    <a:pt x="1508" y="2838"/>
                    <a:pt x="1657" y="2854"/>
                    <a:pt x="1794" y="2955"/>
                  </a:cubicBezTo>
                  <a:cubicBezTo>
                    <a:pt x="2028" y="3108"/>
                    <a:pt x="2197" y="3410"/>
                    <a:pt x="2145" y="3676"/>
                  </a:cubicBezTo>
                  <a:cubicBezTo>
                    <a:pt x="2085" y="4017"/>
                    <a:pt x="2329" y="4226"/>
                    <a:pt x="2583" y="4226"/>
                  </a:cubicBezTo>
                  <a:cubicBezTo>
                    <a:pt x="2755" y="4226"/>
                    <a:pt x="2931" y="4130"/>
                    <a:pt x="3019" y="3914"/>
                  </a:cubicBezTo>
                  <a:cubicBezTo>
                    <a:pt x="3126" y="3647"/>
                    <a:pt x="3258" y="3389"/>
                    <a:pt x="3409" y="3142"/>
                  </a:cubicBezTo>
                  <a:lnTo>
                    <a:pt x="3409" y="3142"/>
                  </a:lnTo>
                  <a:cubicBezTo>
                    <a:pt x="3472" y="3394"/>
                    <a:pt x="3538" y="3645"/>
                    <a:pt x="3607" y="3898"/>
                  </a:cubicBezTo>
                  <a:cubicBezTo>
                    <a:pt x="3658" y="4109"/>
                    <a:pt x="3852" y="4233"/>
                    <a:pt x="4047" y="4233"/>
                  </a:cubicBezTo>
                  <a:cubicBezTo>
                    <a:pt x="4161" y="4233"/>
                    <a:pt x="4275" y="4191"/>
                    <a:pt x="4361" y="4099"/>
                  </a:cubicBezTo>
                  <a:cubicBezTo>
                    <a:pt x="4451" y="4002"/>
                    <a:pt x="4538" y="3903"/>
                    <a:pt x="4622" y="3802"/>
                  </a:cubicBezTo>
                  <a:lnTo>
                    <a:pt x="4622" y="3802"/>
                  </a:lnTo>
                  <a:cubicBezTo>
                    <a:pt x="4635" y="3845"/>
                    <a:pt x="4648" y="3888"/>
                    <a:pt x="4663" y="3930"/>
                  </a:cubicBezTo>
                  <a:cubicBezTo>
                    <a:pt x="4726" y="4103"/>
                    <a:pt x="4925" y="4267"/>
                    <a:pt x="5121" y="4267"/>
                  </a:cubicBezTo>
                  <a:cubicBezTo>
                    <a:pt x="5190" y="4267"/>
                    <a:pt x="5258" y="4247"/>
                    <a:pt x="5320" y="4200"/>
                  </a:cubicBezTo>
                  <a:cubicBezTo>
                    <a:pt x="5592" y="3991"/>
                    <a:pt x="5838" y="3762"/>
                    <a:pt x="6053" y="3506"/>
                  </a:cubicBezTo>
                  <a:lnTo>
                    <a:pt x="6053" y="3506"/>
                  </a:lnTo>
                  <a:cubicBezTo>
                    <a:pt x="6227" y="3805"/>
                    <a:pt x="6423" y="4087"/>
                    <a:pt x="6646" y="4365"/>
                  </a:cubicBezTo>
                  <a:cubicBezTo>
                    <a:pt x="6724" y="4463"/>
                    <a:pt x="6824" y="4503"/>
                    <a:pt x="6927" y="4503"/>
                  </a:cubicBezTo>
                  <a:cubicBezTo>
                    <a:pt x="7089" y="4503"/>
                    <a:pt x="7257" y="4404"/>
                    <a:pt x="7351" y="4280"/>
                  </a:cubicBezTo>
                  <a:cubicBezTo>
                    <a:pt x="7502" y="4084"/>
                    <a:pt x="7695" y="3917"/>
                    <a:pt x="7910" y="3800"/>
                  </a:cubicBezTo>
                  <a:lnTo>
                    <a:pt x="7910" y="3800"/>
                  </a:lnTo>
                  <a:cubicBezTo>
                    <a:pt x="8416" y="4657"/>
                    <a:pt x="8808" y="5580"/>
                    <a:pt x="9079" y="6537"/>
                  </a:cubicBezTo>
                  <a:lnTo>
                    <a:pt x="9079" y="6537"/>
                  </a:lnTo>
                  <a:cubicBezTo>
                    <a:pt x="8788" y="7703"/>
                    <a:pt x="8649" y="8906"/>
                    <a:pt x="8676" y="10107"/>
                  </a:cubicBezTo>
                  <a:cubicBezTo>
                    <a:pt x="8676" y="10627"/>
                    <a:pt x="8709" y="11151"/>
                    <a:pt x="8793" y="11654"/>
                  </a:cubicBezTo>
                  <a:cubicBezTo>
                    <a:pt x="8870" y="12139"/>
                    <a:pt x="9181" y="12555"/>
                    <a:pt x="9672" y="12555"/>
                  </a:cubicBezTo>
                  <a:cubicBezTo>
                    <a:pt x="9724" y="12555"/>
                    <a:pt x="9777" y="12550"/>
                    <a:pt x="9833" y="12541"/>
                  </a:cubicBezTo>
                  <a:cubicBezTo>
                    <a:pt x="9970" y="12525"/>
                    <a:pt x="10119" y="12376"/>
                    <a:pt x="10155" y="12223"/>
                  </a:cubicBezTo>
                  <a:cubicBezTo>
                    <a:pt x="10547" y="10340"/>
                    <a:pt x="10492" y="8378"/>
                    <a:pt x="10009" y="6523"/>
                  </a:cubicBezTo>
                  <a:lnTo>
                    <a:pt x="10009" y="6523"/>
                  </a:lnTo>
                  <a:cubicBezTo>
                    <a:pt x="10353" y="5244"/>
                    <a:pt x="10889" y="4028"/>
                    <a:pt x="11598" y="2906"/>
                  </a:cubicBezTo>
                  <a:cubicBezTo>
                    <a:pt x="11846" y="2513"/>
                    <a:pt x="12119" y="2138"/>
                    <a:pt x="12412" y="1778"/>
                  </a:cubicBezTo>
                  <a:lnTo>
                    <a:pt x="12412" y="1778"/>
                  </a:lnTo>
                  <a:cubicBezTo>
                    <a:pt x="12426" y="1768"/>
                    <a:pt x="12439" y="1757"/>
                    <a:pt x="12452" y="1746"/>
                  </a:cubicBezTo>
                  <a:cubicBezTo>
                    <a:pt x="12589" y="1613"/>
                    <a:pt x="12738" y="1528"/>
                    <a:pt x="12891" y="1480"/>
                  </a:cubicBezTo>
                  <a:cubicBezTo>
                    <a:pt x="12891" y="1480"/>
                    <a:pt x="12892" y="1480"/>
                    <a:pt x="12892" y="1480"/>
                  </a:cubicBezTo>
                  <a:lnTo>
                    <a:pt x="12892" y="1480"/>
                  </a:lnTo>
                  <a:cubicBezTo>
                    <a:pt x="12898" y="1490"/>
                    <a:pt x="12909" y="1506"/>
                    <a:pt x="12916" y="1521"/>
                  </a:cubicBezTo>
                  <a:lnTo>
                    <a:pt x="12916" y="1521"/>
                  </a:lnTo>
                  <a:cubicBezTo>
                    <a:pt x="12916" y="1537"/>
                    <a:pt x="12924" y="1602"/>
                    <a:pt x="12924" y="1613"/>
                  </a:cubicBezTo>
                  <a:cubicBezTo>
                    <a:pt x="12924" y="1681"/>
                    <a:pt x="12907" y="1730"/>
                    <a:pt x="12907" y="1798"/>
                  </a:cubicBezTo>
                  <a:cubicBezTo>
                    <a:pt x="12855" y="2286"/>
                    <a:pt x="12774" y="2753"/>
                    <a:pt x="13141" y="3140"/>
                  </a:cubicBezTo>
                  <a:cubicBezTo>
                    <a:pt x="13235" y="3241"/>
                    <a:pt x="13342" y="3284"/>
                    <a:pt x="13445" y="3284"/>
                  </a:cubicBezTo>
                  <a:cubicBezTo>
                    <a:pt x="13786" y="3284"/>
                    <a:pt x="14091" y="2825"/>
                    <a:pt x="13782" y="2503"/>
                  </a:cubicBezTo>
                  <a:lnTo>
                    <a:pt x="13782" y="2503"/>
                  </a:lnTo>
                  <a:cubicBezTo>
                    <a:pt x="13789" y="2518"/>
                    <a:pt x="13793" y="2526"/>
                    <a:pt x="13792" y="2526"/>
                  </a:cubicBezTo>
                  <a:cubicBezTo>
                    <a:pt x="13791" y="2526"/>
                    <a:pt x="13786" y="2520"/>
                    <a:pt x="13776" y="2507"/>
                  </a:cubicBezTo>
                  <a:lnTo>
                    <a:pt x="13776" y="2507"/>
                  </a:lnTo>
                  <a:cubicBezTo>
                    <a:pt x="13775" y="2502"/>
                    <a:pt x="13770" y="2489"/>
                    <a:pt x="13762" y="2467"/>
                  </a:cubicBezTo>
                  <a:cubicBezTo>
                    <a:pt x="13752" y="2439"/>
                    <a:pt x="13748" y="2422"/>
                    <a:pt x="13747" y="2422"/>
                  </a:cubicBezTo>
                  <a:cubicBezTo>
                    <a:pt x="13746" y="2422"/>
                    <a:pt x="13746" y="2431"/>
                    <a:pt x="13746" y="2451"/>
                  </a:cubicBezTo>
                  <a:lnTo>
                    <a:pt x="13746" y="2350"/>
                  </a:lnTo>
                  <a:cubicBezTo>
                    <a:pt x="13746" y="2217"/>
                    <a:pt x="13762" y="2100"/>
                    <a:pt x="13782" y="1984"/>
                  </a:cubicBezTo>
                  <a:cubicBezTo>
                    <a:pt x="13814" y="1697"/>
                    <a:pt x="13846" y="1395"/>
                    <a:pt x="13729" y="1125"/>
                  </a:cubicBezTo>
                  <a:cubicBezTo>
                    <a:pt x="13652" y="944"/>
                    <a:pt x="13525" y="803"/>
                    <a:pt x="13367" y="709"/>
                  </a:cubicBezTo>
                  <a:lnTo>
                    <a:pt x="13367" y="709"/>
                  </a:lnTo>
                  <a:cubicBezTo>
                    <a:pt x="13546" y="443"/>
                    <a:pt x="13369" y="1"/>
                    <a:pt x="13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1"/>
            <p:cNvSpPr/>
            <p:nvPr/>
          </p:nvSpPr>
          <p:spPr>
            <a:xfrm>
              <a:off x="2090900" y="2433225"/>
              <a:ext cx="366325" cy="66275"/>
            </a:xfrm>
            <a:custGeom>
              <a:avLst/>
              <a:gdLst/>
              <a:ahLst/>
              <a:cxnLst/>
              <a:rect l="l" t="t" r="r" b="b"/>
              <a:pathLst>
                <a:path w="14653" h="2651" extrusionOk="0">
                  <a:moveTo>
                    <a:pt x="5690" y="1495"/>
                  </a:moveTo>
                  <a:cubicBezTo>
                    <a:pt x="5687" y="1503"/>
                    <a:pt x="5684" y="1508"/>
                    <a:pt x="5681" y="1511"/>
                  </a:cubicBezTo>
                  <a:lnTo>
                    <a:pt x="5681" y="1511"/>
                  </a:lnTo>
                  <a:cubicBezTo>
                    <a:pt x="5684" y="1506"/>
                    <a:pt x="5687" y="1500"/>
                    <a:pt x="5690" y="1495"/>
                  </a:cubicBezTo>
                  <a:close/>
                  <a:moveTo>
                    <a:pt x="504" y="0"/>
                  </a:moveTo>
                  <a:cubicBezTo>
                    <a:pt x="250" y="0"/>
                    <a:pt x="85" y="218"/>
                    <a:pt x="48" y="452"/>
                  </a:cubicBezTo>
                  <a:cubicBezTo>
                    <a:pt x="0" y="1056"/>
                    <a:pt x="149" y="1644"/>
                    <a:pt x="435" y="2164"/>
                  </a:cubicBezTo>
                  <a:cubicBezTo>
                    <a:pt x="502" y="2297"/>
                    <a:pt x="659" y="2387"/>
                    <a:pt x="814" y="2387"/>
                  </a:cubicBezTo>
                  <a:cubicBezTo>
                    <a:pt x="857" y="2387"/>
                    <a:pt x="899" y="2380"/>
                    <a:pt x="939" y="2366"/>
                  </a:cubicBezTo>
                  <a:cubicBezTo>
                    <a:pt x="1427" y="2200"/>
                    <a:pt x="1862" y="1930"/>
                    <a:pt x="2232" y="1560"/>
                  </a:cubicBezTo>
                  <a:cubicBezTo>
                    <a:pt x="2317" y="1475"/>
                    <a:pt x="2382" y="1374"/>
                    <a:pt x="2466" y="1294"/>
                  </a:cubicBezTo>
                  <a:cubicBezTo>
                    <a:pt x="2502" y="1241"/>
                    <a:pt x="2603" y="1040"/>
                    <a:pt x="2668" y="1008"/>
                  </a:cubicBezTo>
                  <a:cubicBezTo>
                    <a:pt x="2672" y="1007"/>
                    <a:pt x="2676" y="1006"/>
                    <a:pt x="2681" y="1006"/>
                  </a:cubicBezTo>
                  <a:cubicBezTo>
                    <a:pt x="2747" y="1006"/>
                    <a:pt x="2824" y="1114"/>
                    <a:pt x="2869" y="1193"/>
                  </a:cubicBezTo>
                  <a:cubicBezTo>
                    <a:pt x="2986" y="1374"/>
                    <a:pt x="3071" y="1596"/>
                    <a:pt x="3187" y="1761"/>
                  </a:cubicBezTo>
                  <a:cubicBezTo>
                    <a:pt x="3357" y="1999"/>
                    <a:pt x="3574" y="2180"/>
                    <a:pt x="3844" y="2265"/>
                  </a:cubicBezTo>
                  <a:cubicBezTo>
                    <a:pt x="3958" y="2298"/>
                    <a:pt x="4074" y="2313"/>
                    <a:pt x="4190" y="2313"/>
                  </a:cubicBezTo>
                  <a:cubicBezTo>
                    <a:pt x="4552" y="2313"/>
                    <a:pt x="4912" y="2163"/>
                    <a:pt x="5202" y="1946"/>
                  </a:cubicBezTo>
                  <a:cubicBezTo>
                    <a:pt x="5287" y="1878"/>
                    <a:pt x="5388" y="1814"/>
                    <a:pt x="5472" y="1729"/>
                  </a:cubicBezTo>
                  <a:cubicBezTo>
                    <a:pt x="5512" y="1689"/>
                    <a:pt x="5600" y="1611"/>
                    <a:pt x="5653" y="1547"/>
                  </a:cubicBezTo>
                  <a:lnTo>
                    <a:pt x="5653" y="1547"/>
                  </a:lnTo>
                  <a:cubicBezTo>
                    <a:pt x="5693" y="1573"/>
                    <a:pt x="5762" y="1612"/>
                    <a:pt x="5774" y="1612"/>
                  </a:cubicBezTo>
                  <a:cubicBezTo>
                    <a:pt x="5891" y="1697"/>
                    <a:pt x="6028" y="1761"/>
                    <a:pt x="6161" y="1814"/>
                  </a:cubicBezTo>
                  <a:cubicBezTo>
                    <a:pt x="6649" y="2015"/>
                    <a:pt x="7185" y="2063"/>
                    <a:pt x="7705" y="2116"/>
                  </a:cubicBezTo>
                  <a:cubicBezTo>
                    <a:pt x="8764" y="2200"/>
                    <a:pt x="9788" y="2434"/>
                    <a:pt x="10827" y="2567"/>
                  </a:cubicBezTo>
                  <a:cubicBezTo>
                    <a:pt x="11212" y="2618"/>
                    <a:pt x="11599" y="2650"/>
                    <a:pt x="11982" y="2650"/>
                  </a:cubicBezTo>
                  <a:cubicBezTo>
                    <a:pt x="12754" y="2650"/>
                    <a:pt x="13512" y="2520"/>
                    <a:pt x="14220" y="2148"/>
                  </a:cubicBezTo>
                  <a:cubicBezTo>
                    <a:pt x="14653" y="1916"/>
                    <a:pt x="14378" y="1304"/>
                    <a:pt x="13973" y="1304"/>
                  </a:cubicBezTo>
                  <a:cubicBezTo>
                    <a:pt x="13906" y="1304"/>
                    <a:pt x="13836" y="1321"/>
                    <a:pt x="13765" y="1358"/>
                  </a:cubicBezTo>
                  <a:cubicBezTo>
                    <a:pt x="13204" y="1657"/>
                    <a:pt x="12594" y="1753"/>
                    <a:pt x="11979" y="1753"/>
                  </a:cubicBezTo>
                  <a:cubicBezTo>
                    <a:pt x="11622" y="1753"/>
                    <a:pt x="11264" y="1721"/>
                    <a:pt x="10912" y="1677"/>
                  </a:cubicBezTo>
                  <a:cubicBezTo>
                    <a:pt x="9872" y="1544"/>
                    <a:pt x="8865" y="1310"/>
                    <a:pt x="7821" y="1225"/>
                  </a:cubicBezTo>
                  <a:cubicBezTo>
                    <a:pt x="7370" y="1193"/>
                    <a:pt x="6883" y="1157"/>
                    <a:pt x="6463" y="971"/>
                  </a:cubicBezTo>
                  <a:cubicBezTo>
                    <a:pt x="6230" y="855"/>
                    <a:pt x="6044" y="689"/>
                    <a:pt x="5791" y="637"/>
                  </a:cubicBezTo>
                  <a:cubicBezTo>
                    <a:pt x="5741" y="629"/>
                    <a:pt x="5692" y="625"/>
                    <a:pt x="5644" y="625"/>
                  </a:cubicBezTo>
                  <a:cubicBezTo>
                    <a:pt x="5402" y="625"/>
                    <a:pt x="5186" y="725"/>
                    <a:pt x="5001" y="907"/>
                  </a:cubicBezTo>
                  <a:cubicBezTo>
                    <a:pt x="4810" y="1084"/>
                    <a:pt x="4529" y="1415"/>
                    <a:pt x="4237" y="1415"/>
                  </a:cubicBezTo>
                  <a:cubicBezTo>
                    <a:pt x="4196" y="1415"/>
                    <a:pt x="4155" y="1409"/>
                    <a:pt x="4114" y="1394"/>
                  </a:cubicBezTo>
                  <a:cubicBezTo>
                    <a:pt x="3961" y="1342"/>
                    <a:pt x="3877" y="1157"/>
                    <a:pt x="3812" y="1024"/>
                  </a:cubicBezTo>
                  <a:cubicBezTo>
                    <a:pt x="3691" y="806"/>
                    <a:pt x="3590" y="605"/>
                    <a:pt x="3409" y="419"/>
                  </a:cubicBezTo>
                  <a:cubicBezTo>
                    <a:pt x="3219" y="229"/>
                    <a:pt x="2953" y="100"/>
                    <a:pt x="2669" y="100"/>
                  </a:cubicBezTo>
                  <a:cubicBezTo>
                    <a:pt x="2652" y="100"/>
                    <a:pt x="2636" y="100"/>
                    <a:pt x="2619" y="101"/>
                  </a:cubicBezTo>
                  <a:cubicBezTo>
                    <a:pt x="2301" y="101"/>
                    <a:pt x="2063" y="319"/>
                    <a:pt x="1878" y="568"/>
                  </a:cubicBezTo>
                  <a:cubicBezTo>
                    <a:pt x="1639" y="886"/>
                    <a:pt x="1373" y="1154"/>
                    <a:pt x="1049" y="1346"/>
                  </a:cubicBezTo>
                  <a:lnTo>
                    <a:pt x="1049" y="1346"/>
                  </a:lnTo>
                  <a:cubicBezTo>
                    <a:pt x="959" y="1064"/>
                    <a:pt x="933" y="766"/>
                    <a:pt x="955" y="452"/>
                  </a:cubicBezTo>
                  <a:cubicBezTo>
                    <a:pt x="971" y="218"/>
                    <a:pt x="737" y="0"/>
                    <a:pt x="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0" name="Google Shape;2870;p3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Motivation &amp; Significance</a:t>
            </a:r>
            <a:endParaRPr/>
          </a:p>
        </p:txBody>
      </p:sp>
      <p:sp>
        <p:nvSpPr>
          <p:cNvPr id="2871" name="Google Shape;2871;p31"/>
          <p:cNvSpPr txBox="1">
            <a:spLocks noGrp="1"/>
          </p:cNvSpPr>
          <p:nvPr>
            <p:ph type="subTitle" idx="1"/>
          </p:nvPr>
        </p:nvSpPr>
        <p:spPr>
          <a:xfrm>
            <a:off x="563719" y="2142216"/>
            <a:ext cx="3657600" cy="8671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a:t>Fatal police shootings are a critical public safety and social justice issue</a:t>
            </a:r>
            <a:endParaRPr sz="1600"/>
          </a:p>
        </p:txBody>
      </p:sp>
      <p:sp>
        <p:nvSpPr>
          <p:cNvPr id="2875" name="Google Shape;2875;p31"/>
          <p:cNvSpPr txBox="1">
            <a:spLocks noGrp="1"/>
          </p:cNvSpPr>
          <p:nvPr>
            <p:ph type="title" idx="5"/>
          </p:nvPr>
        </p:nvSpPr>
        <p:spPr>
          <a:xfrm>
            <a:off x="1818208" y="1368819"/>
            <a:ext cx="733500" cy="7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76" name="Google Shape;2876;p31"/>
          <p:cNvSpPr txBox="1">
            <a:spLocks noGrp="1"/>
          </p:cNvSpPr>
          <p:nvPr>
            <p:ph type="title" idx="6"/>
          </p:nvPr>
        </p:nvSpPr>
        <p:spPr>
          <a:xfrm>
            <a:off x="1812300" y="3095236"/>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877" name="Google Shape;2877;p31"/>
          <p:cNvSpPr txBox="1">
            <a:spLocks noGrp="1"/>
          </p:cNvSpPr>
          <p:nvPr>
            <p:ph type="title" idx="7"/>
          </p:nvPr>
        </p:nvSpPr>
        <p:spPr>
          <a:xfrm>
            <a:off x="6181226" y="1339417"/>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78" name="Google Shape;2878;p31"/>
          <p:cNvSpPr txBox="1">
            <a:spLocks noGrp="1"/>
          </p:cNvSpPr>
          <p:nvPr>
            <p:ph type="title" idx="8"/>
          </p:nvPr>
        </p:nvSpPr>
        <p:spPr>
          <a:xfrm>
            <a:off x="6192328" y="3095231"/>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883" name="Google Shape;2883;p31"/>
          <p:cNvSpPr/>
          <p:nvPr/>
        </p:nvSpPr>
        <p:spPr>
          <a:xfrm>
            <a:off x="1779359" y="1381970"/>
            <a:ext cx="904030" cy="674358"/>
          </a:xfrm>
          <a:custGeom>
            <a:avLst/>
            <a:gdLst/>
            <a:ahLst/>
            <a:cxnLst/>
            <a:rect l="l" t="t" r="r" b="b"/>
            <a:pathLst>
              <a:path w="49850" h="16570" extrusionOk="0">
                <a:moveTo>
                  <a:pt x="25127" y="1607"/>
                </a:moveTo>
                <a:cubicBezTo>
                  <a:pt x="26777" y="1607"/>
                  <a:pt x="28427" y="1645"/>
                  <a:pt x="30072" y="1719"/>
                </a:cubicBezTo>
                <a:cubicBezTo>
                  <a:pt x="34651" y="1913"/>
                  <a:pt x="39343" y="2286"/>
                  <a:pt x="43651" y="3952"/>
                </a:cubicBezTo>
                <a:cubicBezTo>
                  <a:pt x="44734" y="4372"/>
                  <a:pt x="45772" y="4857"/>
                  <a:pt x="46758" y="5440"/>
                </a:cubicBezTo>
                <a:cubicBezTo>
                  <a:pt x="47597" y="5941"/>
                  <a:pt x="48424" y="6574"/>
                  <a:pt x="48956" y="7417"/>
                </a:cubicBezTo>
                <a:cubicBezTo>
                  <a:pt x="49508" y="8271"/>
                  <a:pt x="49574" y="9324"/>
                  <a:pt x="49120" y="10248"/>
                </a:cubicBezTo>
                <a:cubicBezTo>
                  <a:pt x="48665" y="11153"/>
                  <a:pt x="47857" y="11849"/>
                  <a:pt x="47014" y="12385"/>
                </a:cubicBezTo>
                <a:cubicBezTo>
                  <a:pt x="45057" y="13612"/>
                  <a:pt x="42726" y="14261"/>
                  <a:pt x="40462" y="14700"/>
                </a:cubicBezTo>
                <a:cubicBezTo>
                  <a:pt x="37984" y="15185"/>
                  <a:pt x="35459" y="15457"/>
                  <a:pt x="32954" y="15651"/>
                </a:cubicBezTo>
                <a:cubicBezTo>
                  <a:pt x="30410" y="15865"/>
                  <a:pt x="27854" y="15962"/>
                  <a:pt x="25314" y="16059"/>
                </a:cubicBezTo>
                <a:cubicBezTo>
                  <a:pt x="22948" y="16150"/>
                  <a:pt x="20582" y="16255"/>
                  <a:pt x="18216" y="16255"/>
                </a:cubicBezTo>
                <a:cubicBezTo>
                  <a:pt x="18057" y="16255"/>
                  <a:pt x="17899" y="16254"/>
                  <a:pt x="17740" y="16253"/>
                </a:cubicBezTo>
                <a:cubicBezTo>
                  <a:pt x="15215" y="16218"/>
                  <a:pt x="12675" y="16090"/>
                  <a:pt x="10166" y="15671"/>
                </a:cubicBezTo>
                <a:cubicBezTo>
                  <a:pt x="8030" y="15329"/>
                  <a:pt x="5812" y="14828"/>
                  <a:pt x="3983" y="13631"/>
                </a:cubicBezTo>
                <a:cubicBezTo>
                  <a:pt x="2301" y="12528"/>
                  <a:pt x="1054" y="10765"/>
                  <a:pt x="973" y="8726"/>
                </a:cubicBezTo>
                <a:cubicBezTo>
                  <a:pt x="941" y="7739"/>
                  <a:pt x="1233" y="6768"/>
                  <a:pt x="1846" y="5991"/>
                </a:cubicBezTo>
                <a:cubicBezTo>
                  <a:pt x="2526" y="5118"/>
                  <a:pt x="3482" y="4535"/>
                  <a:pt x="4437" y="4018"/>
                </a:cubicBezTo>
                <a:cubicBezTo>
                  <a:pt x="4862" y="3792"/>
                  <a:pt x="5297" y="3584"/>
                  <a:pt x="5739" y="3392"/>
                </a:cubicBezTo>
                <a:lnTo>
                  <a:pt x="5739" y="3392"/>
                </a:lnTo>
                <a:cubicBezTo>
                  <a:pt x="8832" y="2797"/>
                  <a:pt x="11956" y="2359"/>
                  <a:pt x="15087" y="2076"/>
                </a:cubicBezTo>
                <a:cubicBezTo>
                  <a:pt x="18425" y="1761"/>
                  <a:pt x="21779" y="1607"/>
                  <a:pt x="25127" y="1607"/>
                </a:cubicBezTo>
                <a:close/>
                <a:moveTo>
                  <a:pt x="28818" y="1"/>
                </a:moveTo>
                <a:cubicBezTo>
                  <a:pt x="26460" y="1"/>
                  <a:pt x="24105" y="50"/>
                  <a:pt x="21752" y="181"/>
                </a:cubicBezTo>
                <a:cubicBezTo>
                  <a:pt x="19131" y="328"/>
                  <a:pt x="16524" y="585"/>
                  <a:pt x="13938" y="973"/>
                </a:cubicBezTo>
                <a:cubicBezTo>
                  <a:pt x="11541" y="1331"/>
                  <a:pt x="9145" y="1785"/>
                  <a:pt x="6865" y="2608"/>
                </a:cubicBezTo>
                <a:cubicBezTo>
                  <a:pt x="6467" y="2752"/>
                  <a:pt x="6071" y="2906"/>
                  <a:pt x="5681" y="3072"/>
                </a:cubicBezTo>
                <a:lnTo>
                  <a:pt x="5681" y="3072"/>
                </a:lnTo>
                <a:cubicBezTo>
                  <a:pt x="5081" y="3187"/>
                  <a:pt x="4483" y="3309"/>
                  <a:pt x="3886" y="3436"/>
                </a:cubicBezTo>
                <a:cubicBezTo>
                  <a:pt x="2658" y="3692"/>
                  <a:pt x="1427" y="3983"/>
                  <a:pt x="196" y="4290"/>
                </a:cubicBezTo>
                <a:cubicBezTo>
                  <a:pt x="1" y="4352"/>
                  <a:pt x="71" y="4621"/>
                  <a:pt x="238" y="4621"/>
                </a:cubicBezTo>
                <a:cubicBezTo>
                  <a:pt x="251" y="4621"/>
                  <a:pt x="264" y="4620"/>
                  <a:pt x="277" y="4616"/>
                </a:cubicBezTo>
                <a:cubicBezTo>
                  <a:pt x="1656" y="4262"/>
                  <a:pt x="3044" y="3941"/>
                  <a:pt x="4438" y="3652"/>
                </a:cubicBezTo>
                <a:lnTo>
                  <a:pt x="4438" y="3652"/>
                </a:lnTo>
                <a:cubicBezTo>
                  <a:pt x="4164" y="3793"/>
                  <a:pt x="3894" y="3941"/>
                  <a:pt x="3629" y="4096"/>
                </a:cubicBezTo>
                <a:cubicBezTo>
                  <a:pt x="2720" y="4632"/>
                  <a:pt x="1846" y="5296"/>
                  <a:pt x="1279" y="6217"/>
                </a:cubicBezTo>
                <a:cubicBezTo>
                  <a:pt x="262" y="7883"/>
                  <a:pt x="584" y="10019"/>
                  <a:pt x="1555" y="11639"/>
                </a:cubicBezTo>
                <a:cubicBezTo>
                  <a:pt x="2639" y="13437"/>
                  <a:pt x="4565" y="14521"/>
                  <a:pt x="6523" y="15166"/>
                </a:cubicBezTo>
                <a:cubicBezTo>
                  <a:pt x="8822" y="15911"/>
                  <a:pt x="11281" y="16218"/>
                  <a:pt x="13677" y="16412"/>
                </a:cubicBezTo>
                <a:cubicBezTo>
                  <a:pt x="15221" y="16529"/>
                  <a:pt x="16768" y="16570"/>
                  <a:pt x="18318" y="16570"/>
                </a:cubicBezTo>
                <a:cubicBezTo>
                  <a:pt x="19355" y="16570"/>
                  <a:pt x="20392" y="16552"/>
                  <a:pt x="21430" y="16525"/>
                </a:cubicBezTo>
                <a:cubicBezTo>
                  <a:pt x="24067" y="16447"/>
                  <a:pt x="26705" y="16350"/>
                  <a:pt x="29326" y="16218"/>
                </a:cubicBezTo>
                <a:cubicBezTo>
                  <a:pt x="31933" y="16075"/>
                  <a:pt x="34539" y="15896"/>
                  <a:pt x="37129" y="15554"/>
                </a:cubicBezTo>
                <a:cubicBezTo>
                  <a:pt x="39573" y="15232"/>
                  <a:pt x="42047" y="14828"/>
                  <a:pt x="44377" y="13985"/>
                </a:cubicBezTo>
                <a:cubicBezTo>
                  <a:pt x="46273" y="13305"/>
                  <a:pt x="48521" y="12272"/>
                  <a:pt x="49426" y="10345"/>
                </a:cubicBezTo>
                <a:cubicBezTo>
                  <a:pt x="49850" y="9472"/>
                  <a:pt x="49850" y="8501"/>
                  <a:pt x="49442" y="7627"/>
                </a:cubicBezTo>
                <a:cubicBezTo>
                  <a:pt x="49023" y="6718"/>
                  <a:pt x="48246" y="6038"/>
                  <a:pt x="47438" y="5490"/>
                </a:cubicBezTo>
                <a:cubicBezTo>
                  <a:pt x="45577" y="4228"/>
                  <a:pt x="43375" y="3401"/>
                  <a:pt x="41223" y="2818"/>
                </a:cubicBezTo>
                <a:cubicBezTo>
                  <a:pt x="38955" y="2204"/>
                  <a:pt x="36644" y="1882"/>
                  <a:pt x="34314" y="1668"/>
                </a:cubicBezTo>
                <a:cubicBezTo>
                  <a:pt x="31349" y="1394"/>
                  <a:pt x="28356" y="1269"/>
                  <a:pt x="25364" y="1269"/>
                </a:cubicBezTo>
                <a:cubicBezTo>
                  <a:pt x="23277" y="1269"/>
                  <a:pt x="21190" y="1330"/>
                  <a:pt x="19115" y="1443"/>
                </a:cubicBezTo>
                <a:cubicBezTo>
                  <a:pt x="15185" y="1655"/>
                  <a:pt x="11266" y="2087"/>
                  <a:pt x="7385" y="2760"/>
                </a:cubicBezTo>
                <a:lnTo>
                  <a:pt x="7385" y="2760"/>
                </a:lnTo>
                <a:cubicBezTo>
                  <a:pt x="8597" y="2351"/>
                  <a:pt x="9847" y="2039"/>
                  <a:pt x="11106" y="1785"/>
                </a:cubicBezTo>
                <a:cubicBezTo>
                  <a:pt x="13549" y="1280"/>
                  <a:pt x="16039" y="973"/>
                  <a:pt x="18532" y="748"/>
                </a:cubicBezTo>
                <a:cubicBezTo>
                  <a:pt x="21985" y="438"/>
                  <a:pt x="25453" y="325"/>
                  <a:pt x="28926" y="325"/>
                </a:cubicBezTo>
                <a:cubicBezTo>
                  <a:pt x="30548" y="325"/>
                  <a:pt x="32171" y="350"/>
                  <a:pt x="33793" y="391"/>
                </a:cubicBezTo>
                <a:cubicBezTo>
                  <a:pt x="35024" y="406"/>
                  <a:pt x="36271" y="457"/>
                  <a:pt x="37518" y="488"/>
                </a:cubicBezTo>
                <a:cubicBezTo>
                  <a:pt x="37522" y="488"/>
                  <a:pt x="37527" y="488"/>
                  <a:pt x="37531" y="488"/>
                </a:cubicBezTo>
                <a:cubicBezTo>
                  <a:pt x="37712" y="488"/>
                  <a:pt x="37708" y="180"/>
                  <a:pt x="37518" y="165"/>
                </a:cubicBezTo>
                <a:cubicBezTo>
                  <a:pt x="34616" y="75"/>
                  <a:pt x="31715" y="1"/>
                  <a:pt x="2881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4" name="Google Shape;2884;p31"/>
          <p:cNvGrpSpPr/>
          <p:nvPr/>
        </p:nvGrpSpPr>
        <p:grpSpPr>
          <a:xfrm rot="-4444607">
            <a:off x="5829425" y="1551797"/>
            <a:ext cx="296035" cy="447616"/>
            <a:chOff x="3887925" y="1072675"/>
            <a:chExt cx="203500" cy="307700"/>
          </a:xfrm>
        </p:grpSpPr>
        <p:sp>
          <p:nvSpPr>
            <p:cNvPr id="2885" name="Google Shape;2885;p31"/>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1"/>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1"/>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1"/>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9" name="Google Shape;2889;p31"/>
          <p:cNvSpPr/>
          <p:nvPr/>
        </p:nvSpPr>
        <p:spPr>
          <a:xfrm>
            <a:off x="6181226" y="3143244"/>
            <a:ext cx="753607" cy="649917"/>
          </a:xfrm>
          <a:custGeom>
            <a:avLst/>
            <a:gdLst/>
            <a:ahLst/>
            <a:cxnLst/>
            <a:rect l="l" t="t" r="r" b="b"/>
            <a:pathLst>
              <a:path w="49850" h="16570" extrusionOk="0">
                <a:moveTo>
                  <a:pt x="25127" y="1607"/>
                </a:moveTo>
                <a:cubicBezTo>
                  <a:pt x="26777" y="1607"/>
                  <a:pt x="28427" y="1645"/>
                  <a:pt x="30072" y="1719"/>
                </a:cubicBezTo>
                <a:cubicBezTo>
                  <a:pt x="34651" y="1913"/>
                  <a:pt x="39343" y="2286"/>
                  <a:pt x="43651" y="3952"/>
                </a:cubicBezTo>
                <a:cubicBezTo>
                  <a:pt x="44734" y="4372"/>
                  <a:pt x="45772" y="4857"/>
                  <a:pt x="46758" y="5440"/>
                </a:cubicBezTo>
                <a:cubicBezTo>
                  <a:pt x="47597" y="5941"/>
                  <a:pt x="48424" y="6574"/>
                  <a:pt x="48956" y="7417"/>
                </a:cubicBezTo>
                <a:cubicBezTo>
                  <a:pt x="49508" y="8271"/>
                  <a:pt x="49574" y="9324"/>
                  <a:pt x="49120" y="10248"/>
                </a:cubicBezTo>
                <a:cubicBezTo>
                  <a:pt x="48665" y="11153"/>
                  <a:pt x="47857" y="11849"/>
                  <a:pt x="47014" y="12385"/>
                </a:cubicBezTo>
                <a:cubicBezTo>
                  <a:pt x="45057" y="13612"/>
                  <a:pt x="42726" y="14261"/>
                  <a:pt x="40462" y="14700"/>
                </a:cubicBezTo>
                <a:cubicBezTo>
                  <a:pt x="37984" y="15185"/>
                  <a:pt x="35459" y="15457"/>
                  <a:pt x="32954" y="15651"/>
                </a:cubicBezTo>
                <a:cubicBezTo>
                  <a:pt x="30410" y="15865"/>
                  <a:pt x="27854" y="15962"/>
                  <a:pt x="25314" y="16059"/>
                </a:cubicBezTo>
                <a:cubicBezTo>
                  <a:pt x="22948" y="16150"/>
                  <a:pt x="20582" y="16255"/>
                  <a:pt x="18216" y="16255"/>
                </a:cubicBezTo>
                <a:cubicBezTo>
                  <a:pt x="18057" y="16255"/>
                  <a:pt x="17899" y="16254"/>
                  <a:pt x="17740" y="16253"/>
                </a:cubicBezTo>
                <a:cubicBezTo>
                  <a:pt x="15215" y="16218"/>
                  <a:pt x="12675" y="16090"/>
                  <a:pt x="10166" y="15671"/>
                </a:cubicBezTo>
                <a:cubicBezTo>
                  <a:pt x="8030" y="15329"/>
                  <a:pt x="5812" y="14828"/>
                  <a:pt x="3983" y="13631"/>
                </a:cubicBezTo>
                <a:cubicBezTo>
                  <a:pt x="2301" y="12528"/>
                  <a:pt x="1054" y="10765"/>
                  <a:pt x="973" y="8726"/>
                </a:cubicBezTo>
                <a:cubicBezTo>
                  <a:pt x="941" y="7739"/>
                  <a:pt x="1233" y="6768"/>
                  <a:pt x="1846" y="5991"/>
                </a:cubicBezTo>
                <a:cubicBezTo>
                  <a:pt x="2526" y="5118"/>
                  <a:pt x="3482" y="4535"/>
                  <a:pt x="4437" y="4018"/>
                </a:cubicBezTo>
                <a:cubicBezTo>
                  <a:pt x="4862" y="3792"/>
                  <a:pt x="5297" y="3584"/>
                  <a:pt x="5739" y="3392"/>
                </a:cubicBezTo>
                <a:lnTo>
                  <a:pt x="5739" y="3392"/>
                </a:lnTo>
                <a:cubicBezTo>
                  <a:pt x="8832" y="2797"/>
                  <a:pt x="11956" y="2359"/>
                  <a:pt x="15087" y="2076"/>
                </a:cubicBezTo>
                <a:cubicBezTo>
                  <a:pt x="18425" y="1761"/>
                  <a:pt x="21779" y="1607"/>
                  <a:pt x="25127" y="1607"/>
                </a:cubicBezTo>
                <a:close/>
                <a:moveTo>
                  <a:pt x="28818" y="1"/>
                </a:moveTo>
                <a:cubicBezTo>
                  <a:pt x="26460" y="1"/>
                  <a:pt x="24105" y="50"/>
                  <a:pt x="21752" y="181"/>
                </a:cubicBezTo>
                <a:cubicBezTo>
                  <a:pt x="19131" y="328"/>
                  <a:pt x="16524" y="585"/>
                  <a:pt x="13938" y="973"/>
                </a:cubicBezTo>
                <a:cubicBezTo>
                  <a:pt x="11541" y="1331"/>
                  <a:pt x="9145" y="1785"/>
                  <a:pt x="6865" y="2608"/>
                </a:cubicBezTo>
                <a:cubicBezTo>
                  <a:pt x="6467" y="2752"/>
                  <a:pt x="6071" y="2906"/>
                  <a:pt x="5681" y="3072"/>
                </a:cubicBezTo>
                <a:lnTo>
                  <a:pt x="5681" y="3072"/>
                </a:lnTo>
                <a:cubicBezTo>
                  <a:pt x="5081" y="3187"/>
                  <a:pt x="4483" y="3309"/>
                  <a:pt x="3886" y="3436"/>
                </a:cubicBezTo>
                <a:cubicBezTo>
                  <a:pt x="2658" y="3692"/>
                  <a:pt x="1427" y="3983"/>
                  <a:pt x="196" y="4290"/>
                </a:cubicBezTo>
                <a:cubicBezTo>
                  <a:pt x="1" y="4352"/>
                  <a:pt x="71" y="4621"/>
                  <a:pt x="238" y="4621"/>
                </a:cubicBezTo>
                <a:cubicBezTo>
                  <a:pt x="251" y="4621"/>
                  <a:pt x="264" y="4620"/>
                  <a:pt x="277" y="4616"/>
                </a:cubicBezTo>
                <a:cubicBezTo>
                  <a:pt x="1656" y="4262"/>
                  <a:pt x="3044" y="3941"/>
                  <a:pt x="4438" y="3652"/>
                </a:cubicBezTo>
                <a:lnTo>
                  <a:pt x="4438" y="3652"/>
                </a:lnTo>
                <a:cubicBezTo>
                  <a:pt x="4164" y="3793"/>
                  <a:pt x="3894" y="3941"/>
                  <a:pt x="3629" y="4096"/>
                </a:cubicBezTo>
                <a:cubicBezTo>
                  <a:pt x="2720" y="4632"/>
                  <a:pt x="1846" y="5296"/>
                  <a:pt x="1279" y="6217"/>
                </a:cubicBezTo>
                <a:cubicBezTo>
                  <a:pt x="262" y="7883"/>
                  <a:pt x="584" y="10019"/>
                  <a:pt x="1555" y="11639"/>
                </a:cubicBezTo>
                <a:cubicBezTo>
                  <a:pt x="2639" y="13437"/>
                  <a:pt x="4565" y="14521"/>
                  <a:pt x="6523" y="15166"/>
                </a:cubicBezTo>
                <a:cubicBezTo>
                  <a:pt x="8822" y="15911"/>
                  <a:pt x="11281" y="16218"/>
                  <a:pt x="13677" y="16412"/>
                </a:cubicBezTo>
                <a:cubicBezTo>
                  <a:pt x="15221" y="16529"/>
                  <a:pt x="16768" y="16570"/>
                  <a:pt x="18318" y="16570"/>
                </a:cubicBezTo>
                <a:cubicBezTo>
                  <a:pt x="19355" y="16570"/>
                  <a:pt x="20392" y="16552"/>
                  <a:pt x="21430" y="16525"/>
                </a:cubicBezTo>
                <a:cubicBezTo>
                  <a:pt x="24067" y="16447"/>
                  <a:pt x="26705" y="16350"/>
                  <a:pt x="29326" y="16218"/>
                </a:cubicBezTo>
                <a:cubicBezTo>
                  <a:pt x="31933" y="16075"/>
                  <a:pt x="34539" y="15896"/>
                  <a:pt x="37129" y="15554"/>
                </a:cubicBezTo>
                <a:cubicBezTo>
                  <a:pt x="39573" y="15232"/>
                  <a:pt x="42047" y="14828"/>
                  <a:pt x="44377" y="13985"/>
                </a:cubicBezTo>
                <a:cubicBezTo>
                  <a:pt x="46273" y="13305"/>
                  <a:pt x="48521" y="12272"/>
                  <a:pt x="49426" y="10345"/>
                </a:cubicBezTo>
                <a:cubicBezTo>
                  <a:pt x="49850" y="9472"/>
                  <a:pt x="49850" y="8501"/>
                  <a:pt x="49442" y="7627"/>
                </a:cubicBezTo>
                <a:cubicBezTo>
                  <a:pt x="49023" y="6718"/>
                  <a:pt x="48246" y="6038"/>
                  <a:pt x="47438" y="5490"/>
                </a:cubicBezTo>
                <a:cubicBezTo>
                  <a:pt x="45577" y="4228"/>
                  <a:pt x="43375" y="3401"/>
                  <a:pt x="41223" y="2818"/>
                </a:cubicBezTo>
                <a:cubicBezTo>
                  <a:pt x="38955" y="2204"/>
                  <a:pt x="36644" y="1882"/>
                  <a:pt x="34314" y="1668"/>
                </a:cubicBezTo>
                <a:cubicBezTo>
                  <a:pt x="31349" y="1394"/>
                  <a:pt x="28356" y="1269"/>
                  <a:pt x="25364" y="1269"/>
                </a:cubicBezTo>
                <a:cubicBezTo>
                  <a:pt x="23277" y="1269"/>
                  <a:pt x="21190" y="1330"/>
                  <a:pt x="19115" y="1443"/>
                </a:cubicBezTo>
                <a:cubicBezTo>
                  <a:pt x="15185" y="1655"/>
                  <a:pt x="11266" y="2087"/>
                  <a:pt x="7385" y="2760"/>
                </a:cubicBezTo>
                <a:lnTo>
                  <a:pt x="7385" y="2760"/>
                </a:lnTo>
                <a:cubicBezTo>
                  <a:pt x="8597" y="2351"/>
                  <a:pt x="9847" y="2039"/>
                  <a:pt x="11106" y="1785"/>
                </a:cubicBezTo>
                <a:cubicBezTo>
                  <a:pt x="13549" y="1280"/>
                  <a:pt x="16039" y="973"/>
                  <a:pt x="18532" y="748"/>
                </a:cubicBezTo>
                <a:cubicBezTo>
                  <a:pt x="21985" y="438"/>
                  <a:pt x="25453" y="325"/>
                  <a:pt x="28926" y="325"/>
                </a:cubicBezTo>
                <a:cubicBezTo>
                  <a:pt x="30548" y="325"/>
                  <a:pt x="32171" y="350"/>
                  <a:pt x="33793" y="391"/>
                </a:cubicBezTo>
                <a:cubicBezTo>
                  <a:pt x="35024" y="406"/>
                  <a:pt x="36271" y="457"/>
                  <a:pt x="37518" y="488"/>
                </a:cubicBezTo>
                <a:cubicBezTo>
                  <a:pt x="37522" y="488"/>
                  <a:pt x="37527" y="488"/>
                  <a:pt x="37531" y="488"/>
                </a:cubicBezTo>
                <a:cubicBezTo>
                  <a:pt x="37712" y="488"/>
                  <a:pt x="37708" y="180"/>
                  <a:pt x="37518" y="165"/>
                </a:cubicBezTo>
                <a:cubicBezTo>
                  <a:pt x="34616" y="75"/>
                  <a:pt x="31715" y="1"/>
                  <a:pt x="2881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1"/>
          <p:cNvSpPr/>
          <p:nvPr/>
        </p:nvSpPr>
        <p:spPr>
          <a:xfrm>
            <a:off x="1847614" y="3684538"/>
            <a:ext cx="75360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1" name="Google Shape;2891;p31"/>
          <p:cNvPicPr preferRelativeResize="0"/>
          <p:nvPr/>
        </p:nvPicPr>
        <p:blipFill>
          <a:blip r:embed="rId4">
            <a:alphaModFix/>
          </a:blip>
          <a:stretch>
            <a:fillRect/>
          </a:stretch>
        </p:blipFill>
        <p:spPr>
          <a:xfrm rot="-1320780">
            <a:off x="5384671" y="-377560"/>
            <a:ext cx="2324508" cy="1082797"/>
          </a:xfrm>
          <a:prstGeom prst="rect">
            <a:avLst/>
          </a:prstGeom>
          <a:noFill/>
          <a:ln>
            <a:noFill/>
          </a:ln>
        </p:spPr>
      </p:pic>
      <p:pic>
        <p:nvPicPr>
          <p:cNvPr id="2892" name="Google Shape;2892;p31"/>
          <p:cNvPicPr preferRelativeResize="0"/>
          <p:nvPr/>
        </p:nvPicPr>
        <p:blipFill>
          <a:blip r:embed="rId5">
            <a:alphaModFix/>
          </a:blip>
          <a:stretch>
            <a:fillRect/>
          </a:stretch>
        </p:blipFill>
        <p:spPr>
          <a:xfrm rot="9716808">
            <a:off x="7815923" y="-1040588"/>
            <a:ext cx="227400" cy="1914561"/>
          </a:xfrm>
          <a:prstGeom prst="rect">
            <a:avLst/>
          </a:prstGeom>
          <a:noFill/>
          <a:ln>
            <a:noFill/>
          </a:ln>
        </p:spPr>
      </p:pic>
      <p:sp>
        <p:nvSpPr>
          <p:cNvPr id="16" name="Google Shape;2871;p31">
            <a:extLst>
              <a:ext uri="{FF2B5EF4-FFF2-40B4-BE49-F238E27FC236}">
                <a16:creationId xmlns:a16="http://schemas.microsoft.com/office/drawing/2014/main" id="{AC34AB94-DB72-9A8B-A3C8-7C62172D15B2}"/>
              </a:ext>
            </a:extLst>
          </p:cNvPr>
          <p:cNvSpPr txBox="1">
            <a:spLocks/>
          </p:cNvSpPr>
          <p:nvPr/>
        </p:nvSpPr>
        <p:spPr>
          <a:xfrm>
            <a:off x="4472291" y="2142217"/>
            <a:ext cx="4107990" cy="824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1pPr>
            <a:lvl2pPr marL="914400" marR="0" lvl="1"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2pPr>
            <a:lvl3pPr marL="1371600" marR="0" lvl="2"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3pPr>
            <a:lvl4pPr marL="1828800" marR="0" lvl="3"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4pPr>
            <a:lvl5pPr marL="2286000" marR="0" lvl="4"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5pPr>
            <a:lvl6pPr marL="2743200" marR="0" lvl="5"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6pPr>
            <a:lvl7pPr marL="3200400" marR="0" lvl="6"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7pPr>
            <a:lvl8pPr marL="3657600" marR="0" lvl="7"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8pPr>
            <a:lvl9pPr marL="4114800" marR="0" lvl="8"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9pPr>
          </a:lstStyle>
          <a:p>
            <a:pPr marL="0" indent="0"/>
            <a:r>
              <a:rPr lang="en-US" sz="1600"/>
              <a:t>Growing public concern about racial and demographic disparities in police shootings</a:t>
            </a:r>
          </a:p>
        </p:txBody>
      </p:sp>
      <p:sp>
        <p:nvSpPr>
          <p:cNvPr id="17" name="Google Shape;2871;p31">
            <a:extLst>
              <a:ext uri="{FF2B5EF4-FFF2-40B4-BE49-F238E27FC236}">
                <a16:creationId xmlns:a16="http://schemas.microsoft.com/office/drawing/2014/main" id="{F49ACA0B-7245-7AFF-9BC6-0E22DE437475}"/>
              </a:ext>
            </a:extLst>
          </p:cNvPr>
          <p:cNvSpPr txBox="1">
            <a:spLocks/>
          </p:cNvSpPr>
          <p:nvPr/>
        </p:nvSpPr>
        <p:spPr>
          <a:xfrm>
            <a:off x="622151" y="3912524"/>
            <a:ext cx="3803725" cy="8353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1pPr>
            <a:lvl2pPr marL="914400" marR="0" lvl="1"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2pPr>
            <a:lvl3pPr marL="1371600" marR="0" lvl="2"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3pPr>
            <a:lvl4pPr marL="1828800" marR="0" lvl="3"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4pPr>
            <a:lvl5pPr marL="2286000" marR="0" lvl="4"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5pPr>
            <a:lvl6pPr marL="2743200" marR="0" lvl="5"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6pPr>
            <a:lvl7pPr marL="3200400" marR="0" lvl="6"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7pPr>
            <a:lvl8pPr marL="3657600" marR="0" lvl="7"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8pPr>
            <a:lvl9pPr marL="4114800" marR="0" lvl="8"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9pPr>
          </a:lstStyle>
          <a:p>
            <a:pPr marL="0" indent="0"/>
            <a:r>
              <a:rPr lang="en-US" sz="1600"/>
              <a:t>Insight into how policing practices and demographics intersect with public safety</a:t>
            </a:r>
          </a:p>
        </p:txBody>
      </p:sp>
      <p:sp>
        <p:nvSpPr>
          <p:cNvPr id="18" name="Google Shape;2871;p31">
            <a:extLst>
              <a:ext uri="{FF2B5EF4-FFF2-40B4-BE49-F238E27FC236}">
                <a16:creationId xmlns:a16="http://schemas.microsoft.com/office/drawing/2014/main" id="{F5DA6C38-FA75-615C-FDC8-92D24E84A106}"/>
              </a:ext>
            </a:extLst>
          </p:cNvPr>
          <p:cNvSpPr txBox="1">
            <a:spLocks/>
          </p:cNvSpPr>
          <p:nvPr/>
        </p:nvSpPr>
        <p:spPr>
          <a:xfrm>
            <a:off x="4718126" y="3912524"/>
            <a:ext cx="3657600" cy="700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1pPr>
            <a:lvl2pPr marL="914400" marR="0" lvl="1"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2pPr>
            <a:lvl3pPr marL="1371600" marR="0" lvl="2"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3pPr>
            <a:lvl4pPr marL="1828800" marR="0" lvl="3"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4pPr>
            <a:lvl5pPr marL="2286000" marR="0" lvl="4"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5pPr>
            <a:lvl6pPr marL="2743200" marR="0" lvl="5"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6pPr>
            <a:lvl7pPr marL="3200400" marR="0" lvl="6"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7pPr>
            <a:lvl8pPr marL="3657600" marR="0" lvl="7"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8pPr>
            <a:lvl9pPr marL="4114800" marR="0" lvl="8" indent="-317500" algn="ctr"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9pPr>
          </a:lstStyle>
          <a:p>
            <a:pPr marL="0" indent="0"/>
            <a:r>
              <a:rPr lang="en-US" sz="1600"/>
              <a:t>Understanding patterns can inform policy reforms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4A8F9F7E-912F-7F7C-19C2-6A69FA04AAC0}"/>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34B5581C-0CEA-22D3-6DCD-9C0FAD7D6FFF}"/>
              </a:ext>
            </a:extLst>
          </p:cNvPr>
          <p:cNvSpPr txBox="1">
            <a:spLocks noGrp="1"/>
          </p:cNvSpPr>
          <p:nvPr>
            <p:ph type="body" idx="1"/>
          </p:nvPr>
        </p:nvSpPr>
        <p:spPr>
          <a:xfrm>
            <a:off x="180752" y="583738"/>
            <a:ext cx="4281377"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Cluster Visualization (PCA)</a:t>
            </a:r>
            <a:endParaRPr sz="1600" b="1">
              <a:solidFill>
                <a:schemeClr val="dk1"/>
              </a:solidFill>
            </a:endParaRPr>
          </a:p>
        </p:txBody>
      </p:sp>
      <p:sp>
        <p:nvSpPr>
          <p:cNvPr id="4000" name="Google Shape;4000;p50">
            <a:extLst>
              <a:ext uri="{FF2B5EF4-FFF2-40B4-BE49-F238E27FC236}">
                <a16:creationId xmlns:a16="http://schemas.microsoft.com/office/drawing/2014/main" id="{78627D1D-F061-C199-FFE9-CBB3F3034C89}"/>
              </a:ext>
            </a:extLst>
          </p:cNvPr>
          <p:cNvSpPr txBox="1">
            <a:spLocks noGrp="1"/>
          </p:cNvSpPr>
          <p:nvPr>
            <p:ph type="title"/>
          </p:nvPr>
        </p:nvSpPr>
        <p:spPr>
          <a:xfrm>
            <a:off x="315962" y="1288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Model Implementation</a:t>
            </a:r>
            <a:endParaRPr/>
          </a:p>
        </p:txBody>
      </p:sp>
      <p:pic>
        <p:nvPicPr>
          <p:cNvPr id="3" name="Picture 2" descr="A diagram of a diagram&#10;&#10;AI-generated content may be incorrect.">
            <a:extLst>
              <a:ext uri="{FF2B5EF4-FFF2-40B4-BE49-F238E27FC236}">
                <a16:creationId xmlns:a16="http://schemas.microsoft.com/office/drawing/2014/main" id="{DA9769CD-663F-D0DB-ACEB-5A0E34A15668}"/>
              </a:ext>
            </a:extLst>
          </p:cNvPr>
          <p:cNvPicPr>
            <a:picLocks noChangeAspect="1"/>
          </p:cNvPicPr>
          <p:nvPr/>
        </p:nvPicPr>
        <p:blipFill>
          <a:blip r:embed="rId3"/>
          <a:srcRect t="5409"/>
          <a:stretch/>
        </p:blipFill>
        <p:spPr>
          <a:xfrm>
            <a:off x="180752" y="1004616"/>
            <a:ext cx="5199322" cy="3673710"/>
          </a:xfrm>
          <a:prstGeom prst="rect">
            <a:avLst/>
          </a:prstGeom>
        </p:spPr>
      </p:pic>
      <p:graphicFrame>
        <p:nvGraphicFramePr>
          <p:cNvPr id="5" name="Google Shape;3259;p44">
            <a:extLst>
              <a:ext uri="{FF2B5EF4-FFF2-40B4-BE49-F238E27FC236}">
                <a16:creationId xmlns:a16="http://schemas.microsoft.com/office/drawing/2014/main" id="{9EE6DAC2-2124-BBD6-AE4A-FD5B62B581C8}"/>
              </a:ext>
            </a:extLst>
          </p:cNvPr>
          <p:cNvGraphicFramePr/>
          <p:nvPr>
            <p:extLst>
              <p:ext uri="{D42A27DB-BD31-4B8C-83A1-F6EECF244321}">
                <p14:modId xmlns:p14="http://schemas.microsoft.com/office/powerpoint/2010/main" val="3457057586"/>
              </p:ext>
            </p:extLst>
          </p:nvPr>
        </p:nvGraphicFramePr>
        <p:xfrm>
          <a:off x="5533002" y="1213748"/>
          <a:ext cx="3348726" cy="2972906"/>
        </p:xfrm>
        <a:graphic>
          <a:graphicData uri="http://schemas.openxmlformats.org/drawingml/2006/table">
            <a:tbl>
              <a:tblPr>
                <a:noFill/>
                <a:tableStyleId>{55BAD482-AEB2-40EC-98CF-BAABCF29885E}</a:tableStyleId>
              </a:tblPr>
              <a:tblGrid>
                <a:gridCol w="321993">
                  <a:extLst>
                    <a:ext uri="{9D8B030D-6E8A-4147-A177-3AD203B41FA5}">
                      <a16:colId xmlns:a16="http://schemas.microsoft.com/office/drawing/2014/main" val="20000"/>
                    </a:ext>
                  </a:extLst>
                </a:gridCol>
                <a:gridCol w="942754">
                  <a:extLst>
                    <a:ext uri="{9D8B030D-6E8A-4147-A177-3AD203B41FA5}">
                      <a16:colId xmlns:a16="http://schemas.microsoft.com/office/drawing/2014/main" val="20001"/>
                    </a:ext>
                  </a:extLst>
                </a:gridCol>
                <a:gridCol w="922045">
                  <a:extLst>
                    <a:ext uri="{9D8B030D-6E8A-4147-A177-3AD203B41FA5}">
                      <a16:colId xmlns:a16="http://schemas.microsoft.com/office/drawing/2014/main" val="3760176085"/>
                    </a:ext>
                  </a:extLst>
                </a:gridCol>
                <a:gridCol w="1161934">
                  <a:extLst>
                    <a:ext uri="{9D8B030D-6E8A-4147-A177-3AD203B41FA5}">
                      <a16:colId xmlns:a16="http://schemas.microsoft.com/office/drawing/2014/main" val="20002"/>
                    </a:ext>
                  </a:extLst>
                </a:gridCol>
              </a:tblGrid>
              <a:tr h="435148">
                <a:tc>
                  <a:txBody>
                    <a:bodyPr/>
                    <a:lstStyle/>
                    <a:p>
                      <a:pPr marL="0" lvl="0" indent="0" algn="ctr" rtl="0">
                        <a:spcBef>
                          <a:spcPts val="0"/>
                        </a:spcBef>
                        <a:spcAft>
                          <a:spcPts val="0"/>
                        </a:spcAft>
                        <a:buNone/>
                      </a:pPr>
                      <a:r>
                        <a:rPr lang="en" sz="900">
                          <a:solidFill>
                            <a:schemeClr val="accent1"/>
                          </a:solidFill>
                          <a:latin typeface="Courier"/>
                          <a:ea typeface="Darker Grotesque Black"/>
                          <a:cs typeface="Darker Grotesque Black"/>
                          <a:sym typeface="Darker Grotesque Black"/>
                        </a:rPr>
                        <a:t>C</a:t>
                      </a:r>
                      <a:endParaRPr sz="900">
                        <a:solidFill>
                          <a:schemeClr val="accent1"/>
                        </a:solidFill>
                        <a:latin typeface="Courier"/>
                        <a:ea typeface="Darker Grotesque Black"/>
                        <a:cs typeface="Darker Grotesque Black"/>
                        <a:sym typeface="Darker Grotesque Black"/>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dk1"/>
                          </a:solidFill>
                          <a:latin typeface="Courier"/>
                          <a:ea typeface="Darker Grotesque Black"/>
                          <a:cs typeface="Darker Grotesque Black"/>
                          <a:sym typeface="Darker Grotesque Black"/>
                        </a:rPr>
                        <a:t>Shooting Count (avg)</a:t>
                      </a:r>
                      <a:endParaRPr sz="900">
                        <a:solidFill>
                          <a:schemeClr val="dk1"/>
                        </a:solidFill>
                        <a:latin typeface="Courier"/>
                        <a:ea typeface="Darker Grotesque Black"/>
                        <a:cs typeface="Darker Grotesque Black"/>
                        <a:sym typeface="Darker Grotesque Black"/>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900">
                          <a:solidFill>
                            <a:schemeClr val="dk1"/>
                          </a:solidFill>
                          <a:latin typeface="Courier"/>
                          <a:ea typeface="Darker Grotesque Black"/>
                          <a:cs typeface="Darker Grotesque Black"/>
                          <a:sym typeface="Darker Grotesque Black"/>
                        </a:rPr>
                        <a:t>% Armed </a:t>
                      </a:r>
                      <a:r>
                        <a:rPr lang="en-US" sz="900">
                          <a:solidFill>
                            <a:schemeClr val="dk1"/>
                          </a:solidFill>
                          <a:uFill>
                            <a:noFill/>
                          </a:uFill>
                          <a:latin typeface="Courier"/>
                          <a:ea typeface="Darker Grotesque Black"/>
                          <a:cs typeface="Darker Grotesque Black"/>
                          <a:sym typeface="Darker Grotesque Black"/>
                        </a:rPr>
                        <a:t>S</a:t>
                      </a:r>
                      <a:r>
                        <a:rPr lang="en-US" sz="900">
                          <a:solidFill>
                            <a:schemeClr val="dk1"/>
                          </a:solidFill>
                          <a:uFill>
                            <a:noFill/>
                          </a:uFill>
                          <a:latin typeface="Courier"/>
                        </a:rPr>
                        <a:t>ubjects</a:t>
                      </a:r>
                      <a:endParaRPr sz="900">
                        <a:solidFill>
                          <a:schemeClr val="dk1"/>
                        </a:solidFill>
                        <a:latin typeface="Courier"/>
                        <a:ea typeface="Darker Grotesque Black"/>
                        <a:cs typeface="Darker Grotesque Black"/>
                        <a:sym typeface="Darker Grotesque Black"/>
                      </a:endParaRPr>
                    </a:p>
                  </a:txBody>
                  <a:tcPr marL="81582" marR="81582" marT="81582" marB="81582"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lt1"/>
                        </a:buClr>
                        <a:buSzPts val="1100"/>
                        <a:buFont typeface="Arial"/>
                        <a:buNone/>
                      </a:pPr>
                      <a:r>
                        <a:rPr lang="en" sz="900">
                          <a:solidFill>
                            <a:schemeClr val="dk1"/>
                          </a:solidFill>
                          <a:latin typeface="Courier"/>
                          <a:ea typeface="Darker Grotesque Black"/>
                          <a:cs typeface="Darker Grotesque Black"/>
                          <a:sym typeface="Darker Grotesque Black"/>
                        </a:rPr>
                        <a:t>Race</a:t>
                      </a:r>
                      <a:endParaRPr sz="900">
                        <a:solidFill>
                          <a:schemeClr val="dk1"/>
                        </a:solidFill>
                        <a:latin typeface="Courier"/>
                        <a:ea typeface="Darker Grotesque Black"/>
                        <a:cs typeface="Darker Grotesque Black"/>
                        <a:sym typeface="Darker Grotesque Black"/>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46149">
                <a:tc>
                  <a:txBody>
                    <a:bodyPr/>
                    <a:lstStyle/>
                    <a:p>
                      <a:pPr marL="0" lvl="0" indent="0" algn="ctr" rtl="0">
                        <a:spcBef>
                          <a:spcPts val="0"/>
                        </a:spcBef>
                        <a:spcAft>
                          <a:spcPts val="0"/>
                        </a:spcAft>
                        <a:buNone/>
                      </a:pPr>
                      <a:r>
                        <a:rPr lang="en" sz="900">
                          <a:solidFill>
                            <a:schemeClr val="accent1"/>
                          </a:solidFill>
                          <a:latin typeface="Courier"/>
                          <a:ea typeface="Darker Grotesque Black"/>
                          <a:cs typeface="Darker Grotesque Black"/>
                          <a:sym typeface="Darker Grotesque Black"/>
                        </a:rPr>
                        <a:t>#1</a:t>
                      </a:r>
                      <a:endParaRPr sz="900">
                        <a:solidFill>
                          <a:schemeClr val="accent1"/>
                        </a:solidFill>
                        <a:latin typeface="Courier"/>
                        <a:ea typeface="Darker Grotesque Black"/>
                        <a:cs typeface="Darker Grotesque Black"/>
                        <a:sym typeface="Darker Grotesque Black"/>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39700" lvl="0" indent="0" algn="ctr" rtl="0">
                        <a:spcBef>
                          <a:spcPts val="0"/>
                        </a:spcBef>
                        <a:spcAft>
                          <a:spcPts val="0"/>
                        </a:spcAft>
                        <a:buClr>
                          <a:schemeClr val="lt2"/>
                        </a:buClr>
                        <a:buSzPts val="1400"/>
                        <a:buFont typeface="Courier"/>
                        <a:buNone/>
                      </a:pPr>
                      <a:r>
                        <a:rPr lang="en-US" sz="900">
                          <a:solidFill>
                            <a:schemeClr val="dk1"/>
                          </a:solidFill>
                          <a:uFill>
                            <a:noFill/>
                          </a:uFill>
                          <a:latin typeface="Courier"/>
                        </a:rPr>
                        <a:t>Moderate (19.8)</a:t>
                      </a:r>
                      <a:endParaRPr sz="900">
                        <a:solidFill>
                          <a:schemeClr val="dk1"/>
                        </a:solidFill>
                        <a:latin typeface="Courier"/>
                        <a:ea typeface="Courier"/>
                        <a:cs typeface="Courier"/>
                        <a:sym typeface="Courier"/>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39700" lvl="0" indent="0" algn="ctr" rtl="0">
                        <a:spcBef>
                          <a:spcPts val="0"/>
                        </a:spcBef>
                        <a:spcAft>
                          <a:spcPts val="0"/>
                        </a:spcAft>
                        <a:buClr>
                          <a:schemeClr val="lt2"/>
                        </a:buClr>
                        <a:buSzPts val="1400"/>
                        <a:buFont typeface="Courier"/>
                        <a:buNone/>
                      </a:pPr>
                      <a:r>
                        <a:rPr lang="en-US" sz="900">
                          <a:solidFill>
                            <a:schemeClr val="dk1"/>
                          </a:solidFill>
                          <a:uFill>
                            <a:noFill/>
                          </a:uFill>
                          <a:latin typeface="Courier"/>
                        </a:rPr>
                        <a:t>highest (95.7%) </a:t>
                      </a:r>
                      <a:endParaRPr sz="900">
                        <a:solidFill>
                          <a:schemeClr val="dk1"/>
                        </a:solidFill>
                        <a:latin typeface="Courier"/>
                        <a:ea typeface="Courier"/>
                        <a:cs typeface="Courier"/>
                        <a:sym typeface="Courier"/>
                      </a:endParaRPr>
                    </a:p>
                  </a:txBody>
                  <a:tcPr marL="81582" marR="81582" marT="81582" marB="81582"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900">
                          <a:solidFill>
                            <a:schemeClr val="dk1"/>
                          </a:solidFill>
                          <a:uFill>
                            <a:noFill/>
                          </a:uFill>
                          <a:latin typeface="Courier"/>
                        </a:rPr>
                        <a:t>Mostly white victims (52.9%)</a:t>
                      </a:r>
                      <a:endParaRPr sz="900">
                        <a:solidFill>
                          <a:schemeClr val="dk1"/>
                        </a:solidFill>
                        <a:latin typeface="Courier"/>
                        <a:ea typeface="Courier"/>
                        <a:cs typeface="Courier"/>
                        <a:sym typeface="Courier"/>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43124">
                <a:tc>
                  <a:txBody>
                    <a:bodyPr/>
                    <a:lstStyle/>
                    <a:p>
                      <a:pPr marL="0" lvl="0" indent="0" algn="ctr" rtl="0">
                        <a:spcBef>
                          <a:spcPts val="0"/>
                        </a:spcBef>
                        <a:spcAft>
                          <a:spcPts val="0"/>
                        </a:spcAft>
                        <a:buClr>
                          <a:schemeClr val="lt1"/>
                        </a:buClr>
                        <a:buSzPts val="1100"/>
                        <a:buFont typeface="Arial"/>
                        <a:buNone/>
                      </a:pPr>
                      <a:r>
                        <a:rPr lang="en" sz="900">
                          <a:solidFill>
                            <a:schemeClr val="accent1"/>
                          </a:solidFill>
                          <a:latin typeface="Courier"/>
                          <a:ea typeface="Darker Grotesque Black"/>
                          <a:cs typeface="Darker Grotesque Black"/>
                          <a:sym typeface="Darker Grotesque Black"/>
                        </a:rPr>
                        <a:t>#2</a:t>
                      </a:r>
                      <a:endParaRPr sz="900">
                        <a:solidFill>
                          <a:schemeClr val="accent1"/>
                        </a:solidFill>
                        <a:latin typeface="Courier"/>
                        <a:ea typeface="Darker Grotesque Black"/>
                        <a:cs typeface="Darker Grotesque Black"/>
                        <a:sym typeface="Darker Grotesque Black"/>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39700" lvl="0" indent="0" algn="ctr" rtl="0">
                        <a:spcBef>
                          <a:spcPts val="0"/>
                        </a:spcBef>
                        <a:spcAft>
                          <a:spcPts val="0"/>
                        </a:spcAft>
                        <a:buClr>
                          <a:schemeClr val="lt2"/>
                        </a:buClr>
                        <a:buSzPts val="1400"/>
                        <a:buFont typeface="Courier"/>
                        <a:buNone/>
                      </a:pPr>
                      <a:r>
                        <a:rPr lang="en-US" sz="900">
                          <a:solidFill>
                            <a:schemeClr val="dk1"/>
                          </a:solidFill>
                          <a:uFill>
                            <a:noFill/>
                          </a:uFill>
                          <a:latin typeface="Courier"/>
                        </a:rPr>
                        <a:t>High (73.1)</a:t>
                      </a:r>
                      <a:endParaRPr sz="900">
                        <a:solidFill>
                          <a:schemeClr val="dk1"/>
                        </a:solidFill>
                        <a:latin typeface="Courier"/>
                        <a:ea typeface="Courier"/>
                        <a:cs typeface="Courier"/>
                        <a:sym typeface="Courier"/>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39700" lvl="0" indent="0" algn="ctr" rtl="0">
                        <a:spcBef>
                          <a:spcPts val="0"/>
                        </a:spcBef>
                        <a:spcAft>
                          <a:spcPts val="0"/>
                        </a:spcAft>
                        <a:buClr>
                          <a:schemeClr val="lt2"/>
                        </a:buClr>
                        <a:buSzPts val="1400"/>
                        <a:buFont typeface="Courier"/>
                        <a:buNone/>
                      </a:pPr>
                      <a:r>
                        <a:rPr lang="en-US" sz="900">
                          <a:solidFill>
                            <a:schemeClr val="dk1"/>
                          </a:solidFill>
                          <a:uFill>
                            <a:noFill/>
                          </a:uFill>
                          <a:latin typeface="Courier"/>
                        </a:rPr>
                        <a:t>high (94.5%)</a:t>
                      </a:r>
                      <a:endParaRPr sz="900">
                        <a:solidFill>
                          <a:schemeClr val="dk1"/>
                        </a:solidFill>
                        <a:latin typeface="Courier"/>
                        <a:ea typeface="Courier"/>
                        <a:cs typeface="Courier"/>
                        <a:sym typeface="Courier"/>
                      </a:endParaRPr>
                    </a:p>
                  </a:txBody>
                  <a:tcPr marL="81582" marR="81582" marT="81582" marB="81582"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900">
                          <a:solidFill>
                            <a:schemeClr val="dk1"/>
                          </a:solidFill>
                          <a:uFill>
                            <a:noFill/>
                          </a:uFill>
                          <a:latin typeface="Courier"/>
                        </a:rPr>
                        <a:t>More diverse victims (24.1% white, 45.7% black)</a:t>
                      </a:r>
                      <a:endParaRPr sz="900">
                        <a:solidFill>
                          <a:schemeClr val="dk1"/>
                        </a:solidFill>
                        <a:latin typeface="Courier"/>
                        <a:ea typeface="Courier"/>
                        <a:cs typeface="Courier"/>
                        <a:sym typeface="Courier"/>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46149">
                <a:tc>
                  <a:txBody>
                    <a:bodyPr/>
                    <a:lstStyle/>
                    <a:p>
                      <a:pPr marL="0" lvl="0" indent="0" algn="ctr" rtl="0">
                        <a:spcBef>
                          <a:spcPts val="0"/>
                        </a:spcBef>
                        <a:spcAft>
                          <a:spcPts val="0"/>
                        </a:spcAft>
                        <a:buClr>
                          <a:schemeClr val="lt1"/>
                        </a:buClr>
                        <a:buSzPts val="1100"/>
                        <a:buFont typeface="Arial"/>
                        <a:buNone/>
                      </a:pPr>
                      <a:r>
                        <a:rPr lang="en" sz="900">
                          <a:solidFill>
                            <a:schemeClr val="accent1"/>
                          </a:solidFill>
                          <a:latin typeface="Courier"/>
                          <a:ea typeface="Darker Grotesque Black"/>
                          <a:cs typeface="Darker Grotesque Black"/>
                          <a:sym typeface="Darker Grotesque Black"/>
                        </a:rPr>
                        <a:t>#3</a:t>
                      </a:r>
                      <a:endParaRPr sz="900">
                        <a:solidFill>
                          <a:schemeClr val="accent1"/>
                        </a:solidFill>
                        <a:latin typeface="Courier"/>
                        <a:ea typeface="Darker Grotesque Black"/>
                        <a:cs typeface="Darker Grotesque Black"/>
                        <a:sym typeface="Darker Grotesque Black"/>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39700" lvl="0" indent="0" algn="ctr" rtl="0">
                        <a:spcBef>
                          <a:spcPts val="0"/>
                        </a:spcBef>
                        <a:spcAft>
                          <a:spcPts val="0"/>
                        </a:spcAft>
                        <a:buClr>
                          <a:schemeClr val="lt2"/>
                        </a:buClr>
                        <a:buSzPts val="1400"/>
                        <a:buFont typeface="Courier"/>
                        <a:buNone/>
                      </a:pPr>
                      <a:r>
                        <a:rPr lang="en-US" sz="900">
                          <a:solidFill>
                            <a:schemeClr val="dk1"/>
                          </a:solidFill>
                          <a:uFill>
                            <a:noFill/>
                          </a:uFill>
                          <a:latin typeface="Courier"/>
                        </a:rPr>
                        <a:t>Lowest (17.1)</a:t>
                      </a:r>
                      <a:endParaRPr sz="900">
                        <a:solidFill>
                          <a:schemeClr val="dk1"/>
                        </a:solidFill>
                        <a:latin typeface="Courier"/>
                        <a:ea typeface="Courier"/>
                        <a:cs typeface="Courier"/>
                        <a:sym typeface="Courier"/>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39700" lvl="0" indent="0" algn="ctr" rtl="0">
                        <a:spcBef>
                          <a:spcPts val="0"/>
                        </a:spcBef>
                        <a:spcAft>
                          <a:spcPts val="0"/>
                        </a:spcAft>
                        <a:buClr>
                          <a:schemeClr val="lt2"/>
                        </a:buClr>
                        <a:buSzPts val="1400"/>
                        <a:buFont typeface="Courier"/>
                        <a:buNone/>
                      </a:pPr>
                      <a:r>
                        <a:rPr lang="en-US" sz="900">
                          <a:solidFill>
                            <a:schemeClr val="dk1"/>
                          </a:solidFill>
                          <a:uFill>
                            <a:noFill/>
                          </a:uFill>
                          <a:latin typeface="Courier"/>
                        </a:rPr>
                        <a:t>lowest (92.0%),</a:t>
                      </a:r>
                      <a:endParaRPr sz="900">
                        <a:solidFill>
                          <a:schemeClr val="dk1"/>
                        </a:solidFill>
                        <a:latin typeface="Courier"/>
                        <a:ea typeface="Courier"/>
                        <a:cs typeface="Courier"/>
                        <a:sym typeface="Courier"/>
                      </a:endParaRPr>
                    </a:p>
                  </a:txBody>
                  <a:tcPr marL="81582" marR="81582" marT="81582" marB="81582"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900">
                          <a:solidFill>
                            <a:schemeClr val="dk1"/>
                          </a:solidFill>
                          <a:uFill>
                            <a:noFill/>
                          </a:uFill>
                          <a:latin typeface="Courier"/>
                        </a:rPr>
                        <a:t>Mostly black victims (56.5%)</a:t>
                      </a:r>
                      <a:endParaRPr sz="900">
                        <a:solidFill>
                          <a:schemeClr val="dk1"/>
                        </a:solidFill>
                        <a:latin typeface="Courier"/>
                        <a:ea typeface="Courier"/>
                        <a:cs typeface="Courier"/>
                        <a:sym typeface="Courier"/>
                      </a:endParaRPr>
                    </a:p>
                  </a:txBody>
                  <a:tcPr marL="81582" marR="81582" marT="81582" marB="81582"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55880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46A19D7C-E4AA-14D5-887F-7B75FC9146AB}"/>
            </a:ext>
          </a:extLst>
        </p:cNvPr>
        <p:cNvGrpSpPr/>
        <p:nvPr/>
      </p:nvGrpSpPr>
      <p:grpSpPr>
        <a:xfrm>
          <a:off x="0" y="0"/>
          <a:ext cx="0" cy="0"/>
          <a:chOff x="0" y="0"/>
          <a:chExt cx="0" cy="0"/>
        </a:xfrm>
      </p:grpSpPr>
      <p:sp>
        <p:nvSpPr>
          <p:cNvPr id="4000" name="Google Shape;4000;p50">
            <a:extLst>
              <a:ext uri="{FF2B5EF4-FFF2-40B4-BE49-F238E27FC236}">
                <a16:creationId xmlns:a16="http://schemas.microsoft.com/office/drawing/2014/main" id="{247E0D67-DB06-FBD3-C93B-B9F4A1D855D5}"/>
              </a:ext>
            </a:extLst>
          </p:cNvPr>
          <p:cNvSpPr txBox="1">
            <a:spLocks noGrp="1"/>
          </p:cNvSpPr>
          <p:nvPr>
            <p:ph type="title"/>
          </p:nvPr>
        </p:nvSpPr>
        <p:spPr>
          <a:xfrm>
            <a:off x="720000" y="190289"/>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Implications</a:t>
            </a:r>
            <a:endParaRPr/>
          </a:p>
        </p:txBody>
      </p:sp>
      <p:pic>
        <p:nvPicPr>
          <p:cNvPr id="4001" name="Google Shape;4001;p50">
            <a:extLst>
              <a:ext uri="{FF2B5EF4-FFF2-40B4-BE49-F238E27FC236}">
                <a16:creationId xmlns:a16="http://schemas.microsoft.com/office/drawing/2014/main" id="{B1B9C14C-589E-4EAB-BF9D-0E02368C3905}"/>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0636EA5C-66BF-741B-70C3-9242BC92B155}"/>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sp>
        <p:nvSpPr>
          <p:cNvPr id="3" name="Google Shape;3999;p50">
            <a:extLst>
              <a:ext uri="{FF2B5EF4-FFF2-40B4-BE49-F238E27FC236}">
                <a16:creationId xmlns:a16="http://schemas.microsoft.com/office/drawing/2014/main" id="{6B43AC27-7419-B62C-5374-78BBD902615E}"/>
              </a:ext>
            </a:extLst>
          </p:cNvPr>
          <p:cNvSpPr txBox="1">
            <a:spLocks/>
          </p:cNvSpPr>
          <p:nvPr/>
        </p:nvSpPr>
        <p:spPr>
          <a:xfrm>
            <a:off x="581244" y="686528"/>
            <a:ext cx="7981512" cy="2702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Courier"/>
              <a:buChar char="●"/>
              <a:defRPr sz="1400" b="0" i="0" u="none" strike="noStrike" cap="none">
                <a:solidFill>
                  <a:schemeClr val="accent1"/>
                </a:solidFill>
                <a:latin typeface="Courier"/>
                <a:ea typeface="Courier"/>
                <a:cs typeface="Courier"/>
                <a:sym typeface="Courier"/>
              </a:defRPr>
            </a:lvl1pPr>
            <a:lvl2pPr marL="914400" marR="0" lvl="1"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2pPr>
            <a:lvl3pPr marL="1371600" marR="0" lvl="2"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3pPr>
            <a:lvl4pPr marL="1828800" marR="0" lvl="3"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4pPr>
            <a:lvl5pPr marL="2286000" marR="0" lvl="4"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5pPr>
            <a:lvl6pPr marL="2743200" marR="0" lvl="5"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6pPr>
            <a:lvl7pPr marL="3200400" marR="0" lvl="6"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7pPr>
            <a:lvl8pPr marL="3657600" marR="0" lvl="7"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8pPr>
            <a:lvl9pPr marL="4114800" marR="0" lvl="8"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9pPr>
          </a:lstStyle>
          <a:p>
            <a:pPr>
              <a:lnSpc>
                <a:spcPct val="200000"/>
              </a:lnSpc>
              <a:buFont typeface="Wingdings" panose="05000000000000000000" pitchFamily="2" charset="2"/>
              <a:buChar char="Ø"/>
            </a:pPr>
            <a:r>
              <a:rPr lang="en-US" sz="1600">
                <a:solidFill>
                  <a:schemeClr val="dk1"/>
                </a:solidFill>
                <a:uFill>
                  <a:noFill/>
                </a:uFill>
              </a:rPr>
              <a:t>Department size impact on shooting patterns.</a:t>
            </a:r>
          </a:p>
          <a:p>
            <a:pPr>
              <a:lnSpc>
                <a:spcPct val="200000"/>
              </a:lnSpc>
              <a:buFont typeface="Wingdings" panose="05000000000000000000" pitchFamily="2" charset="2"/>
              <a:buChar char="Ø"/>
            </a:pPr>
            <a:r>
              <a:rPr lang="en-US" sz="1600">
                <a:solidFill>
                  <a:schemeClr val="dk1"/>
                </a:solidFill>
                <a:uFill>
                  <a:noFill/>
                </a:uFill>
              </a:rPr>
              <a:t>Racial disparities across different department types.</a:t>
            </a:r>
          </a:p>
          <a:p>
            <a:pPr>
              <a:lnSpc>
                <a:spcPct val="200000"/>
              </a:lnSpc>
              <a:buFont typeface="Wingdings" panose="05000000000000000000" pitchFamily="2" charset="2"/>
              <a:buChar char="Ø"/>
            </a:pPr>
            <a:r>
              <a:rPr lang="en-US" sz="1600">
                <a:solidFill>
                  <a:schemeClr val="dk1"/>
                </a:solidFill>
                <a:uFill>
                  <a:noFill/>
                </a:uFill>
              </a:rPr>
              <a:t>Armed status consistency across all clusters.</a:t>
            </a:r>
          </a:p>
          <a:p>
            <a:pPr>
              <a:lnSpc>
                <a:spcPct val="200000"/>
              </a:lnSpc>
              <a:buFont typeface="Wingdings" panose="05000000000000000000" pitchFamily="2" charset="2"/>
              <a:buChar char="Ø"/>
            </a:pPr>
            <a:r>
              <a:rPr lang="en-US" sz="1600">
                <a:solidFill>
                  <a:schemeClr val="dk1"/>
                </a:solidFill>
                <a:uFill>
                  <a:noFill/>
                </a:uFill>
              </a:rPr>
              <a:t>Importance of tailored interventions for different department types.</a:t>
            </a:r>
            <a:endParaRPr lang="en-US" sz="1600">
              <a:solidFill>
                <a:schemeClr val="dk1"/>
              </a:solidFill>
            </a:endParaRPr>
          </a:p>
        </p:txBody>
      </p:sp>
    </p:spTree>
    <p:extLst>
      <p:ext uri="{BB962C8B-B14F-4D97-AF65-F5344CB8AC3E}">
        <p14:creationId xmlns:p14="http://schemas.microsoft.com/office/powerpoint/2010/main" val="1822859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E6F2FB7B-1268-A97E-2CA1-623B348C88A1}"/>
            </a:ext>
          </a:extLst>
        </p:cNvPr>
        <p:cNvGrpSpPr/>
        <p:nvPr/>
      </p:nvGrpSpPr>
      <p:grpSpPr>
        <a:xfrm>
          <a:off x="0" y="0"/>
          <a:ext cx="0" cy="0"/>
          <a:chOff x="0" y="0"/>
          <a:chExt cx="0" cy="0"/>
        </a:xfrm>
      </p:grpSpPr>
      <p:sp>
        <p:nvSpPr>
          <p:cNvPr id="4000" name="Google Shape;4000;p50">
            <a:extLst>
              <a:ext uri="{FF2B5EF4-FFF2-40B4-BE49-F238E27FC236}">
                <a16:creationId xmlns:a16="http://schemas.microsoft.com/office/drawing/2014/main" id="{CBB941AB-3928-56D3-2F94-A5AAE82B8512}"/>
              </a:ext>
            </a:extLst>
          </p:cNvPr>
          <p:cNvSpPr txBox="1">
            <a:spLocks noGrp="1"/>
          </p:cNvSpPr>
          <p:nvPr>
            <p:ph type="title"/>
          </p:nvPr>
        </p:nvSpPr>
        <p:spPr>
          <a:xfrm>
            <a:off x="720000" y="190289"/>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Conclusion</a:t>
            </a:r>
            <a:endParaRPr/>
          </a:p>
        </p:txBody>
      </p:sp>
      <p:pic>
        <p:nvPicPr>
          <p:cNvPr id="4001" name="Google Shape;4001;p50">
            <a:extLst>
              <a:ext uri="{FF2B5EF4-FFF2-40B4-BE49-F238E27FC236}">
                <a16:creationId xmlns:a16="http://schemas.microsoft.com/office/drawing/2014/main" id="{2639B297-077F-B2DB-877F-3FDC885B07AE}"/>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94669FF5-CC71-FFD2-2091-527E66520623}"/>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sp>
        <p:nvSpPr>
          <p:cNvPr id="3" name="Google Shape;3999;p50">
            <a:extLst>
              <a:ext uri="{FF2B5EF4-FFF2-40B4-BE49-F238E27FC236}">
                <a16:creationId xmlns:a16="http://schemas.microsoft.com/office/drawing/2014/main" id="{83D8A0FB-64C5-E466-5651-8485A271FA47}"/>
              </a:ext>
            </a:extLst>
          </p:cNvPr>
          <p:cNvSpPr txBox="1">
            <a:spLocks/>
          </p:cNvSpPr>
          <p:nvPr/>
        </p:nvSpPr>
        <p:spPr>
          <a:xfrm>
            <a:off x="581244" y="686528"/>
            <a:ext cx="7981512" cy="398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Courier"/>
              <a:buChar char="●"/>
              <a:defRPr sz="1400" b="0" i="0" u="none" strike="noStrike" cap="none">
                <a:solidFill>
                  <a:schemeClr val="accent1"/>
                </a:solidFill>
                <a:latin typeface="Courier"/>
                <a:ea typeface="Courier"/>
                <a:cs typeface="Courier"/>
                <a:sym typeface="Courier"/>
              </a:defRPr>
            </a:lvl1pPr>
            <a:lvl2pPr marL="914400" marR="0" lvl="1"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2pPr>
            <a:lvl3pPr marL="1371600" marR="0" lvl="2"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3pPr>
            <a:lvl4pPr marL="1828800" marR="0" lvl="3"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4pPr>
            <a:lvl5pPr marL="2286000" marR="0" lvl="4"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5pPr>
            <a:lvl6pPr marL="2743200" marR="0" lvl="5"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6pPr>
            <a:lvl7pPr marL="3200400" marR="0" lvl="6"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7pPr>
            <a:lvl8pPr marL="3657600" marR="0" lvl="7"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8pPr>
            <a:lvl9pPr marL="4114800" marR="0" lvl="8" indent="-317500" algn="l" rtl="0">
              <a:lnSpc>
                <a:spcPct val="115000"/>
              </a:lnSpc>
              <a:spcBef>
                <a:spcPts val="0"/>
              </a:spcBef>
              <a:spcAft>
                <a:spcPts val="0"/>
              </a:spcAft>
              <a:buClr>
                <a:schemeClr val="dk1"/>
              </a:buClr>
              <a:buSzPts val="1400"/>
              <a:buFont typeface="Courier"/>
              <a:buChar char="■"/>
              <a:defRPr sz="1400" b="0" i="0" u="none" strike="noStrike" cap="none">
                <a:solidFill>
                  <a:schemeClr val="accent1"/>
                </a:solidFill>
                <a:latin typeface="Courier"/>
                <a:ea typeface="Courier"/>
                <a:cs typeface="Courier"/>
                <a:sym typeface="Courier"/>
              </a:defRPr>
            </a:lvl9pPr>
          </a:lstStyle>
          <a:p>
            <a:pPr marL="139700" indent="0">
              <a:lnSpc>
                <a:spcPct val="200000"/>
              </a:lnSpc>
              <a:buNone/>
            </a:pPr>
            <a:r>
              <a:rPr lang="en-US" b="1">
                <a:solidFill>
                  <a:schemeClr val="dk1"/>
                </a:solidFill>
                <a:uFill>
                  <a:noFill/>
                </a:uFill>
              </a:rPr>
              <a:t>Key Findings:</a:t>
            </a:r>
          </a:p>
          <a:p>
            <a:pPr>
              <a:lnSpc>
                <a:spcPct val="200000"/>
              </a:lnSpc>
              <a:buFont typeface="Wingdings" panose="05000000000000000000" pitchFamily="2" charset="2"/>
              <a:buChar char="Ø"/>
            </a:pPr>
            <a:r>
              <a:rPr lang="en-US">
                <a:solidFill>
                  <a:schemeClr val="dk1"/>
                </a:solidFill>
                <a:uFill>
                  <a:noFill/>
                </a:uFill>
              </a:rPr>
              <a:t>Differences in police department practices identified through clustering.</a:t>
            </a:r>
          </a:p>
          <a:p>
            <a:pPr>
              <a:lnSpc>
                <a:spcPct val="200000"/>
              </a:lnSpc>
              <a:buFont typeface="Wingdings" panose="05000000000000000000" pitchFamily="2" charset="2"/>
              <a:buChar char="Ø"/>
            </a:pPr>
            <a:r>
              <a:rPr lang="en-US">
                <a:solidFill>
                  <a:schemeClr val="dk1"/>
                </a:solidFill>
                <a:uFill>
                  <a:noFill/>
                </a:uFill>
              </a:rPr>
              <a:t>Data suggests targeted reforms could reduce fatal incidents.</a:t>
            </a:r>
          </a:p>
          <a:p>
            <a:pPr marL="139700" indent="0">
              <a:buNone/>
            </a:pPr>
            <a:endParaRPr lang="en-US">
              <a:solidFill>
                <a:schemeClr val="dk1"/>
              </a:solidFill>
              <a:uFill>
                <a:noFill/>
              </a:uFill>
            </a:endParaRPr>
          </a:p>
          <a:p>
            <a:pPr marL="139700" indent="0">
              <a:lnSpc>
                <a:spcPct val="200000"/>
              </a:lnSpc>
              <a:buNone/>
            </a:pPr>
            <a:r>
              <a:rPr lang="en-US" b="1">
                <a:solidFill>
                  <a:schemeClr val="dk1"/>
                </a:solidFill>
                <a:uFill>
                  <a:noFill/>
                </a:uFill>
              </a:rPr>
              <a:t>Broader Impact:</a:t>
            </a:r>
          </a:p>
          <a:p>
            <a:pPr>
              <a:lnSpc>
                <a:spcPct val="200000"/>
              </a:lnSpc>
              <a:buFont typeface="Wingdings" panose="05000000000000000000" pitchFamily="2" charset="2"/>
              <a:buChar char="Ø"/>
            </a:pPr>
            <a:r>
              <a:rPr lang="en-US">
                <a:solidFill>
                  <a:schemeClr val="dk1"/>
                </a:solidFill>
                <a:uFill>
                  <a:noFill/>
                </a:uFill>
              </a:rPr>
              <a:t>Findings could inform training and accountability measures.</a:t>
            </a:r>
          </a:p>
          <a:p>
            <a:pPr>
              <a:lnSpc>
                <a:spcPct val="200000"/>
              </a:lnSpc>
              <a:buFont typeface="Wingdings" panose="05000000000000000000" pitchFamily="2" charset="2"/>
              <a:buChar char="Ø"/>
            </a:pPr>
            <a:r>
              <a:rPr lang="en-US">
                <a:solidFill>
                  <a:schemeClr val="dk1"/>
                </a:solidFill>
                <a:uFill>
                  <a:noFill/>
                </a:uFill>
              </a:rPr>
              <a:t>Potential for improving public trust in law enforcement.</a:t>
            </a:r>
            <a:endParaRPr lang="en-US">
              <a:solidFill>
                <a:schemeClr val="dk1"/>
              </a:solidFill>
            </a:endParaRPr>
          </a:p>
        </p:txBody>
      </p:sp>
    </p:spTree>
    <p:extLst>
      <p:ext uri="{BB962C8B-B14F-4D97-AF65-F5344CB8AC3E}">
        <p14:creationId xmlns:p14="http://schemas.microsoft.com/office/powerpoint/2010/main" val="302654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3039" name="Google Shape;3039;p38"/>
          <p:cNvGrpSpPr/>
          <p:nvPr/>
        </p:nvGrpSpPr>
        <p:grpSpPr>
          <a:xfrm>
            <a:off x="6675575" y="-1239825"/>
            <a:ext cx="4741408" cy="5986550"/>
            <a:chOff x="6675575" y="-1239825"/>
            <a:chExt cx="4741408" cy="5986550"/>
          </a:xfrm>
        </p:grpSpPr>
        <p:sp>
          <p:nvSpPr>
            <p:cNvPr id="3040" name="Google Shape;3040;p38"/>
            <p:cNvSpPr/>
            <p:nvPr/>
          </p:nvSpPr>
          <p:spPr>
            <a:xfrm>
              <a:off x="6887850" y="-1239825"/>
              <a:ext cx="1942319" cy="3711338"/>
            </a:xfrm>
            <a:custGeom>
              <a:avLst/>
              <a:gdLst/>
              <a:ahLst/>
              <a:cxnLst/>
              <a:rect l="l" t="t" r="r" b="b"/>
              <a:pathLst>
                <a:path w="30138" h="57587" extrusionOk="0">
                  <a:moveTo>
                    <a:pt x="15047" y="49"/>
                  </a:moveTo>
                  <a:lnTo>
                    <a:pt x="15047" y="2821"/>
                  </a:lnTo>
                  <a:lnTo>
                    <a:pt x="13536" y="2885"/>
                  </a:lnTo>
                  <a:lnTo>
                    <a:pt x="13451" y="65"/>
                  </a:lnTo>
                  <a:lnTo>
                    <a:pt x="15047" y="49"/>
                  </a:lnTo>
                  <a:close/>
                  <a:moveTo>
                    <a:pt x="15096" y="49"/>
                  </a:moveTo>
                  <a:lnTo>
                    <a:pt x="16707" y="65"/>
                  </a:lnTo>
                  <a:lnTo>
                    <a:pt x="16623" y="2885"/>
                  </a:lnTo>
                  <a:lnTo>
                    <a:pt x="15096" y="2821"/>
                  </a:lnTo>
                  <a:lnTo>
                    <a:pt x="15096" y="49"/>
                  </a:lnTo>
                  <a:close/>
                  <a:moveTo>
                    <a:pt x="13399" y="85"/>
                  </a:moveTo>
                  <a:lnTo>
                    <a:pt x="13484" y="2885"/>
                  </a:lnTo>
                  <a:lnTo>
                    <a:pt x="10679" y="3155"/>
                  </a:lnTo>
                  <a:lnTo>
                    <a:pt x="11098" y="234"/>
                  </a:lnTo>
                  <a:lnTo>
                    <a:pt x="13399" y="85"/>
                  </a:lnTo>
                  <a:close/>
                  <a:moveTo>
                    <a:pt x="16740" y="85"/>
                  </a:moveTo>
                  <a:lnTo>
                    <a:pt x="19040" y="234"/>
                  </a:lnTo>
                  <a:lnTo>
                    <a:pt x="19480" y="3155"/>
                  </a:lnTo>
                  <a:lnTo>
                    <a:pt x="16659" y="2885"/>
                  </a:lnTo>
                  <a:lnTo>
                    <a:pt x="16740" y="85"/>
                  </a:lnTo>
                  <a:close/>
                  <a:moveTo>
                    <a:pt x="11050" y="250"/>
                  </a:moveTo>
                  <a:lnTo>
                    <a:pt x="10631" y="3155"/>
                  </a:lnTo>
                  <a:lnTo>
                    <a:pt x="7895" y="4179"/>
                  </a:lnTo>
                  <a:lnTo>
                    <a:pt x="7911" y="1241"/>
                  </a:lnTo>
                  <a:lnTo>
                    <a:pt x="11050" y="250"/>
                  </a:lnTo>
                  <a:close/>
                  <a:moveTo>
                    <a:pt x="19093" y="250"/>
                  </a:moveTo>
                  <a:lnTo>
                    <a:pt x="22232" y="1241"/>
                  </a:lnTo>
                  <a:lnTo>
                    <a:pt x="22248" y="4179"/>
                  </a:lnTo>
                  <a:lnTo>
                    <a:pt x="19512" y="3155"/>
                  </a:lnTo>
                  <a:lnTo>
                    <a:pt x="19093" y="250"/>
                  </a:lnTo>
                  <a:close/>
                  <a:moveTo>
                    <a:pt x="7875" y="1274"/>
                  </a:moveTo>
                  <a:lnTo>
                    <a:pt x="7842" y="4195"/>
                  </a:lnTo>
                  <a:lnTo>
                    <a:pt x="5542" y="5339"/>
                  </a:lnTo>
                  <a:lnTo>
                    <a:pt x="5441" y="2954"/>
                  </a:lnTo>
                  <a:lnTo>
                    <a:pt x="7875" y="1274"/>
                  </a:lnTo>
                  <a:close/>
                  <a:moveTo>
                    <a:pt x="22280" y="1274"/>
                  </a:moveTo>
                  <a:lnTo>
                    <a:pt x="24698" y="2954"/>
                  </a:lnTo>
                  <a:lnTo>
                    <a:pt x="24597" y="5339"/>
                  </a:lnTo>
                  <a:lnTo>
                    <a:pt x="22300" y="4195"/>
                  </a:lnTo>
                  <a:lnTo>
                    <a:pt x="22280" y="1274"/>
                  </a:lnTo>
                  <a:close/>
                  <a:moveTo>
                    <a:pt x="5392" y="3006"/>
                  </a:moveTo>
                  <a:lnTo>
                    <a:pt x="5509" y="5372"/>
                  </a:lnTo>
                  <a:lnTo>
                    <a:pt x="3712" y="6464"/>
                  </a:lnTo>
                  <a:lnTo>
                    <a:pt x="3712" y="4719"/>
                  </a:lnTo>
                  <a:lnTo>
                    <a:pt x="5392" y="3006"/>
                  </a:lnTo>
                  <a:close/>
                  <a:moveTo>
                    <a:pt x="24750" y="3006"/>
                  </a:moveTo>
                  <a:lnTo>
                    <a:pt x="26431" y="4719"/>
                  </a:lnTo>
                  <a:lnTo>
                    <a:pt x="26431" y="6464"/>
                  </a:lnTo>
                  <a:lnTo>
                    <a:pt x="24650" y="5372"/>
                  </a:lnTo>
                  <a:lnTo>
                    <a:pt x="24750" y="3006"/>
                  </a:lnTo>
                  <a:close/>
                  <a:moveTo>
                    <a:pt x="3664" y="4783"/>
                  </a:moveTo>
                  <a:lnTo>
                    <a:pt x="3664" y="6496"/>
                  </a:lnTo>
                  <a:lnTo>
                    <a:pt x="2133" y="7906"/>
                  </a:lnTo>
                  <a:lnTo>
                    <a:pt x="2302" y="6766"/>
                  </a:lnTo>
                  <a:lnTo>
                    <a:pt x="3664" y="4783"/>
                  </a:lnTo>
                  <a:close/>
                  <a:moveTo>
                    <a:pt x="26479" y="4783"/>
                  </a:moveTo>
                  <a:lnTo>
                    <a:pt x="27841" y="6766"/>
                  </a:lnTo>
                  <a:lnTo>
                    <a:pt x="28006" y="7906"/>
                  </a:lnTo>
                  <a:lnTo>
                    <a:pt x="26479" y="6496"/>
                  </a:lnTo>
                  <a:lnTo>
                    <a:pt x="26479" y="4783"/>
                  </a:lnTo>
                  <a:close/>
                  <a:moveTo>
                    <a:pt x="15047" y="2869"/>
                  </a:moveTo>
                  <a:lnTo>
                    <a:pt x="15047" y="8160"/>
                  </a:lnTo>
                  <a:lnTo>
                    <a:pt x="13685" y="8245"/>
                  </a:lnTo>
                  <a:lnTo>
                    <a:pt x="13536" y="2922"/>
                  </a:lnTo>
                  <a:lnTo>
                    <a:pt x="15047" y="2869"/>
                  </a:lnTo>
                  <a:close/>
                  <a:moveTo>
                    <a:pt x="15096" y="2869"/>
                  </a:moveTo>
                  <a:lnTo>
                    <a:pt x="16623" y="2922"/>
                  </a:lnTo>
                  <a:lnTo>
                    <a:pt x="16458" y="8245"/>
                  </a:lnTo>
                  <a:lnTo>
                    <a:pt x="15096" y="8160"/>
                  </a:lnTo>
                  <a:lnTo>
                    <a:pt x="15096" y="2869"/>
                  </a:lnTo>
                  <a:close/>
                  <a:moveTo>
                    <a:pt x="13484" y="2938"/>
                  </a:moveTo>
                  <a:lnTo>
                    <a:pt x="13637" y="8261"/>
                  </a:lnTo>
                  <a:lnTo>
                    <a:pt x="11219" y="8426"/>
                  </a:lnTo>
                  <a:lnTo>
                    <a:pt x="10679" y="3188"/>
                  </a:lnTo>
                  <a:lnTo>
                    <a:pt x="13484" y="2938"/>
                  </a:lnTo>
                  <a:close/>
                  <a:moveTo>
                    <a:pt x="16659" y="2938"/>
                  </a:moveTo>
                  <a:lnTo>
                    <a:pt x="19480" y="3188"/>
                  </a:lnTo>
                  <a:lnTo>
                    <a:pt x="18924" y="8426"/>
                  </a:lnTo>
                  <a:lnTo>
                    <a:pt x="16506" y="8261"/>
                  </a:lnTo>
                  <a:lnTo>
                    <a:pt x="16659" y="2938"/>
                  </a:lnTo>
                  <a:close/>
                  <a:moveTo>
                    <a:pt x="27905" y="6899"/>
                  </a:moveTo>
                  <a:lnTo>
                    <a:pt x="28764" y="8611"/>
                  </a:lnTo>
                  <a:lnTo>
                    <a:pt x="28764" y="8611"/>
                  </a:lnTo>
                  <a:lnTo>
                    <a:pt x="28059" y="7959"/>
                  </a:lnTo>
                  <a:lnTo>
                    <a:pt x="27905" y="6899"/>
                  </a:lnTo>
                  <a:close/>
                  <a:moveTo>
                    <a:pt x="2253" y="6899"/>
                  </a:moveTo>
                  <a:lnTo>
                    <a:pt x="2084" y="7959"/>
                  </a:lnTo>
                  <a:lnTo>
                    <a:pt x="1379" y="8611"/>
                  </a:lnTo>
                  <a:lnTo>
                    <a:pt x="2253" y="6899"/>
                  </a:lnTo>
                  <a:close/>
                  <a:moveTo>
                    <a:pt x="10631" y="3208"/>
                  </a:moveTo>
                  <a:lnTo>
                    <a:pt x="11183" y="8426"/>
                  </a:lnTo>
                  <a:lnTo>
                    <a:pt x="8681" y="9115"/>
                  </a:lnTo>
                  <a:lnTo>
                    <a:pt x="7895" y="4231"/>
                  </a:lnTo>
                  <a:lnTo>
                    <a:pt x="10631" y="3208"/>
                  </a:lnTo>
                  <a:close/>
                  <a:moveTo>
                    <a:pt x="19512" y="3208"/>
                  </a:moveTo>
                  <a:lnTo>
                    <a:pt x="22248" y="4231"/>
                  </a:lnTo>
                  <a:lnTo>
                    <a:pt x="21458" y="9115"/>
                  </a:lnTo>
                  <a:lnTo>
                    <a:pt x="18976" y="8426"/>
                  </a:lnTo>
                  <a:lnTo>
                    <a:pt x="19512" y="3208"/>
                  </a:lnTo>
                  <a:close/>
                  <a:moveTo>
                    <a:pt x="7842" y="4247"/>
                  </a:moveTo>
                  <a:lnTo>
                    <a:pt x="8648" y="9131"/>
                  </a:lnTo>
                  <a:lnTo>
                    <a:pt x="5961" y="9836"/>
                  </a:lnTo>
                  <a:lnTo>
                    <a:pt x="5542" y="5388"/>
                  </a:lnTo>
                  <a:lnTo>
                    <a:pt x="7842" y="4247"/>
                  </a:lnTo>
                  <a:close/>
                  <a:moveTo>
                    <a:pt x="22300" y="4247"/>
                  </a:moveTo>
                  <a:lnTo>
                    <a:pt x="24597" y="5388"/>
                  </a:lnTo>
                  <a:lnTo>
                    <a:pt x="24178" y="9836"/>
                  </a:lnTo>
                  <a:lnTo>
                    <a:pt x="21511" y="9131"/>
                  </a:lnTo>
                  <a:lnTo>
                    <a:pt x="22300" y="4247"/>
                  </a:lnTo>
                  <a:close/>
                  <a:moveTo>
                    <a:pt x="5509" y="5424"/>
                  </a:moveTo>
                  <a:lnTo>
                    <a:pt x="5912" y="9857"/>
                  </a:lnTo>
                  <a:lnTo>
                    <a:pt x="3829" y="10642"/>
                  </a:lnTo>
                  <a:lnTo>
                    <a:pt x="3712" y="6512"/>
                  </a:lnTo>
                  <a:lnTo>
                    <a:pt x="5509" y="5424"/>
                  </a:lnTo>
                  <a:close/>
                  <a:moveTo>
                    <a:pt x="24650" y="5424"/>
                  </a:moveTo>
                  <a:lnTo>
                    <a:pt x="26431" y="6512"/>
                  </a:lnTo>
                  <a:lnTo>
                    <a:pt x="26310" y="10642"/>
                  </a:lnTo>
                  <a:lnTo>
                    <a:pt x="24230" y="9857"/>
                  </a:lnTo>
                  <a:lnTo>
                    <a:pt x="24650" y="5424"/>
                  </a:lnTo>
                  <a:close/>
                  <a:moveTo>
                    <a:pt x="15047" y="8192"/>
                  </a:moveTo>
                  <a:lnTo>
                    <a:pt x="15047" y="11585"/>
                  </a:lnTo>
                  <a:lnTo>
                    <a:pt x="13786" y="11634"/>
                  </a:lnTo>
                  <a:lnTo>
                    <a:pt x="13685" y="8293"/>
                  </a:lnTo>
                  <a:lnTo>
                    <a:pt x="15047" y="8192"/>
                  </a:lnTo>
                  <a:close/>
                  <a:moveTo>
                    <a:pt x="15096" y="8192"/>
                  </a:moveTo>
                  <a:lnTo>
                    <a:pt x="16458" y="8293"/>
                  </a:lnTo>
                  <a:lnTo>
                    <a:pt x="16357" y="11634"/>
                  </a:lnTo>
                  <a:lnTo>
                    <a:pt x="15096" y="11585"/>
                  </a:lnTo>
                  <a:lnTo>
                    <a:pt x="15096" y="8192"/>
                  </a:lnTo>
                  <a:close/>
                  <a:moveTo>
                    <a:pt x="13653" y="8293"/>
                  </a:moveTo>
                  <a:lnTo>
                    <a:pt x="13754" y="11634"/>
                  </a:lnTo>
                  <a:lnTo>
                    <a:pt x="11034" y="11734"/>
                  </a:lnTo>
                  <a:lnTo>
                    <a:pt x="10865" y="11771"/>
                  </a:lnTo>
                  <a:lnTo>
                    <a:pt x="11219" y="8462"/>
                  </a:lnTo>
                  <a:lnTo>
                    <a:pt x="13653" y="8293"/>
                  </a:lnTo>
                  <a:close/>
                  <a:moveTo>
                    <a:pt x="16506" y="8293"/>
                  </a:moveTo>
                  <a:lnTo>
                    <a:pt x="18924" y="8462"/>
                  </a:lnTo>
                  <a:lnTo>
                    <a:pt x="19278" y="11771"/>
                  </a:lnTo>
                  <a:lnTo>
                    <a:pt x="19109" y="11734"/>
                  </a:lnTo>
                  <a:lnTo>
                    <a:pt x="16405" y="11634"/>
                  </a:lnTo>
                  <a:lnTo>
                    <a:pt x="16506" y="8293"/>
                  </a:lnTo>
                  <a:close/>
                  <a:moveTo>
                    <a:pt x="3664" y="6564"/>
                  </a:moveTo>
                  <a:lnTo>
                    <a:pt x="3781" y="10679"/>
                  </a:lnTo>
                  <a:lnTo>
                    <a:pt x="2032" y="11887"/>
                  </a:lnTo>
                  <a:lnTo>
                    <a:pt x="2133" y="7975"/>
                  </a:lnTo>
                  <a:lnTo>
                    <a:pt x="3664" y="6564"/>
                  </a:lnTo>
                  <a:close/>
                  <a:moveTo>
                    <a:pt x="26479" y="6564"/>
                  </a:moveTo>
                  <a:lnTo>
                    <a:pt x="28022" y="7975"/>
                  </a:lnTo>
                  <a:lnTo>
                    <a:pt x="28107" y="11887"/>
                  </a:lnTo>
                  <a:lnTo>
                    <a:pt x="26362" y="10679"/>
                  </a:lnTo>
                  <a:lnTo>
                    <a:pt x="26479" y="6564"/>
                  </a:lnTo>
                  <a:close/>
                  <a:moveTo>
                    <a:pt x="11183" y="8478"/>
                  </a:moveTo>
                  <a:lnTo>
                    <a:pt x="10816" y="11787"/>
                  </a:lnTo>
                  <a:lnTo>
                    <a:pt x="8346" y="12323"/>
                  </a:lnTo>
                  <a:lnTo>
                    <a:pt x="8681" y="9167"/>
                  </a:lnTo>
                  <a:lnTo>
                    <a:pt x="11183" y="8478"/>
                  </a:lnTo>
                  <a:close/>
                  <a:moveTo>
                    <a:pt x="18976" y="8478"/>
                  </a:moveTo>
                  <a:lnTo>
                    <a:pt x="21458" y="9167"/>
                  </a:lnTo>
                  <a:lnTo>
                    <a:pt x="21813" y="12323"/>
                  </a:lnTo>
                  <a:lnTo>
                    <a:pt x="19327" y="11787"/>
                  </a:lnTo>
                  <a:lnTo>
                    <a:pt x="18976" y="8478"/>
                  </a:lnTo>
                  <a:close/>
                  <a:moveTo>
                    <a:pt x="8648" y="9184"/>
                  </a:moveTo>
                  <a:lnTo>
                    <a:pt x="8298" y="12339"/>
                  </a:lnTo>
                  <a:lnTo>
                    <a:pt x="8161" y="12375"/>
                  </a:lnTo>
                  <a:lnTo>
                    <a:pt x="6130" y="12742"/>
                  </a:lnTo>
                  <a:lnTo>
                    <a:pt x="5961" y="9889"/>
                  </a:lnTo>
                  <a:lnTo>
                    <a:pt x="8648" y="9184"/>
                  </a:lnTo>
                  <a:close/>
                  <a:moveTo>
                    <a:pt x="21511" y="9184"/>
                  </a:moveTo>
                  <a:lnTo>
                    <a:pt x="24178" y="9889"/>
                  </a:lnTo>
                  <a:lnTo>
                    <a:pt x="24013" y="12742"/>
                  </a:lnTo>
                  <a:lnTo>
                    <a:pt x="21978" y="12375"/>
                  </a:lnTo>
                  <a:lnTo>
                    <a:pt x="21861" y="12339"/>
                  </a:lnTo>
                  <a:lnTo>
                    <a:pt x="21511" y="9184"/>
                  </a:lnTo>
                  <a:close/>
                  <a:moveTo>
                    <a:pt x="2084" y="8023"/>
                  </a:moveTo>
                  <a:lnTo>
                    <a:pt x="1983" y="11920"/>
                  </a:lnTo>
                  <a:lnTo>
                    <a:pt x="908" y="12895"/>
                  </a:lnTo>
                  <a:lnTo>
                    <a:pt x="1327" y="8728"/>
                  </a:lnTo>
                  <a:lnTo>
                    <a:pt x="2084" y="8023"/>
                  </a:lnTo>
                  <a:close/>
                  <a:moveTo>
                    <a:pt x="28059" y="8023"/>
                  </a:moveTo>
                  <a:lnTo>
                    <a:pt x="28828" y="8728"/>
                  </a:lnTo>
                  <a:lnTo>
                    <a:pt x="29231" y="12895"/>
                  </a:lnTo>
                  <a:lnTo>
                    <a:pt x="28159" y="11920"/>
                  </a:lnTo>
                  <a:lnTo>
                    <a:pt x="28059" y="8023"/>
                  </a:lnTo>
                  <a:close/>
                  <a:moveTo>
                    <a:pt x="5928" y="9905"/>
                  </a:moveTo>
                  <a:lnTo>
                    <a:pt x="6081" y="12742"/>
                  </a:lnTo>
                  <a:lnTo>
                    <a:pt x="3982" y="13600"/>
                  </a:lnTo>
                  <a:lnTo>
                    <a:pt x="3966" y="13616"/>
                  </a:lnTo>
                  <a:lnTo>
                    <a:pt x="3829" y="10695"/>
                  </a:lnTo>
                  <a:lnTo>
                    <a:pt x="5928" y="9905"/>
                  </a:lnTo>
                  <a:close/>
                  <a:moveTo>
                    <a:pt x="24230" y="9905"/>
                  </a:moveTo>
                  <a:lnTo>
                    <a:pt x="26310" y="10695"/>
                  </a:lnTo>
                  <a:lnTo>
                    <a:pt x="26177" y="13616"/>
                  </a:lnTo>
                  <a:lnTo>
                    <a:pt x="26161" y="13600"/>
                  </a:lnTo>
                  <a:lnTo>
                    <a:pt x="24061" y="12742"/>
                  </a:lnTo>
                  <a:lnTo>
                    <a:pt x="24230" y="9905"/>
                  </a:lnTo>
                  <a:close/>
                  <a:moveTo>
                    <a:pt x="1246" y="9099"/>
                  </a:moveTo>
                  <a:lnTo>
                    <a:pt x="859" y="12943"/>
                  </a:lnTo>
                  <a:lnTo>
                    <a:pt x="202" y="13801"/>
                  </a:lnTo>
                  <a:lnTo>
                    <a:pt x="1246" y="9099"/>
                  </a:lnTo>
                  <a:close/>
                  <a:moveTo>
                    <a:pt x="28897" y="9099"/>
                  </a:moveTo>
                  <a:lnTo>
                    <a:pt x="29936" y="13801"/>
                  </a:lnTo>
                  <a:lnTo>
                    <a:pt x="29284" y="12943"/>
                  </a:lnTo>
                  <a:lnTo>
                    <a:pt x="28897" y="9099"/>
                  </a:lnTo>
                  <a:close/>
                  <a:moveTo>
                    <a:pt x="3781" y="10727"/>
                  </a:moveTo>
                  <a:lnTo>
                    <a:pt x="3930" y="13632"/>
                  </a:lnTo>
                  <a:lnTo>
                    <a:pt x="2185" y="14740"/>
                  </a:lnTo>
                  <a:lnTo>
                    <a:pt x="2032" y="11936"/>
                  </a:lnTo>
                  <a:lnTo>
                    <a:pt x="3781" y="10727"/>
                  </a:lnTo>
                  <a:close/>
                  <a:moveTo>
                    <a:pt x="26362" y="10727"/>
                  </a:moveTo>
                  <a:lnTo>
                    <a:pt x="28107" y="11936"/>
                  </a:lnTo>
                  <a:lnTo>
                    <a:pt x="27958" y="14740"/>
                  </a:lnTo>
                  <a:lnTo>
                    <a:pt x="26229" y="13632"/>
                  </a:lnTo>
                  <a:lnTo>
                    <a:pt x="26362" y="10727"/>
                  </a:lnTo>
                  <a:close/>
                  <a:moveTo>
                    <a:pt x="15047" y="11634"/>
                  </a:moveTo>
                  <a:lnTo>
                    <a:pt x="15047" y="14289"/>
                  </a:lnTo>
                  <a:cubicBezTo>
                    <a:pt x="14878" y="14289"/>
                    <a:pt x="14745" y="14422"/>
                    <a:pt x="14745" y="14591"/>
                  </a:cubicBezTo>
                  <a:cubicBezTo>
                    <a:pt x="14745" y="14623"/>
                    <a:pt x="14761" y="14656"/>
                    <a:pt x="14761" y="14672"/>
                  </a:cubicBezTo>
                  <a:lnTo>
                    <a:pt x="13887" y="15010"/>
                  </a:lnTo>
                  <a:lnTo>
                    <a:pt x="13786" y="11686"/>
                  </a:lnTo>
                  <a:lnTo>
                    <a:pt x="15047" y="11634"/>
                  </a:lnTo>
                  <a:close/>
                  <a:moveTo>
                    <a:pt x="15096" y="11634"/>
                  </a:moveTo>
                  <a:lnTo>
                    <a:pt x="16357" y="11686"/>
                  </a:lnTo>
                  <a:lnTo>
                    <a:pt x="16256" y="15010"/>
                  </a:lnTo>
                  <a:lnTo>
                    <a:pt x="15329" y="14656"/>
                  </a:lnTo>
                  <a:cubicBezTo>
                    <a:pt x="15349" y="14640"/>
                    <a:pt x="15349" y="14623"/>
                    <a:pt x="15349" y="14591"/>
                  </a:cubicBezTo>
                  <a:cubicBezTo>
                    <a:pt x="15349" y="14438"/>
                    <a:pt x="15249" y="14321"/>
                    <a:pt x="15096" y="14305"/>
                  </a:cubicBezTo>
                  <a:lnTo>
                    <a:pt x="15096" y="11634"/>
                  </a:lnTo>
                  <a:close/>
                  <a:moveTo>
                    <a:pt x="1983" y="11972"/>
                  </a:moveTo>
                  <a:lnTo>
                    <a:pt x="2133" y="14773"/>
                  </a:lnTo>
                  <a:lnTo>
                    <a:pt x="908" y="15764"/>
                  </a:lnTo>
                  <a:lnTo>
                    <a:pt x="891" y="12959"/>
                  </a:lnTo>
                  <a:lnTo>
                    <a:pt x="1983" y="11972"/>
                  </a:lnTo>
                  <a:close/>
                  <a:moveTo>
                    <a:pt x="28159" y="11972"/>
                  </a:moveTo>
                  <a:lnTo>
                    <a:pt x="29251" y="12959"/>
                  </a:lnTo>
                  <a:lnTo>
                    <a:pt x="29251" y="15764"/>
                  </a:lnTo>
                  <a:lnTo>
                    <a:pt x="28006" y="14773"/>
                  </a:lnTo>
                  <a:lnTo>
                    <a:pt x="28159" y="11972"/>
                  </a:lnTo>
                  <a:close/>
                  <a:moveTo>
                    <a:pt x="8298" y="12391"/>
                  </a:moveTo>
                  <a:lnTo>
                    <a:pt x="8431" y="16066"/>
                  </a:lnTo>
                  <a:lnTo>
                    <a:pt x="8431" y="16066"/>
                  </a:lnTo>
                  <a:lnTo>
                    <a:pt x="6666" y="16050"/>
                  </a:lnTo>
                  <a:cubicBezTo>
                    <a:pt x="6650" y="15917"/>
                    <a:pt x="6533" y="15800"/>
                    <a:pt x="6384" y="15780"/>
                  </a:cubicBezTo>
                  <a:lnTo>
                    <a:pt x="6130" y="12778"/>
                  </a:lnTo>
                  <a:lnTo>
                    <a:pt x="8177" y="12407"/>
                  </a:lnTo>
                  <a:lnTo>
                    <a:pt x="8298" y="12391"/>
                  </a:lnTo>
                  <a:close/>
                  <a:moveTo>
                    <a:pt x="21861" y="12391"/>
                  </a:moveTo>
                  <a:lnTo>
                    <a:pt x="21978" y="12407"/>
                  </a:lnTo>
                  <a:lnTo>
                    <a:pt x="24013" y="12778"/>
                  </a:lnTo>
                  <a:lnTo>
                    <a:pt x="23759" y="15800"/>
                  </a:lnTo>
                  <a:cubicBezTo>
                    <a:pt x="23743" y="15800"/>
                    <a:pt x="23743" y="15780"/>
                    <a:pt x="23727" y="15780"/>
                  </a:cubicBezTo>
                  <a:cubicBezTo>
                    <a:pt x="23574" y="15780"/>
                    <a:pt x="23457" y="15901"/>
                    <a:pt x="23441" y="16050"/>
                  </a:cubicBezTo>
                  <a:lnTo>
                    <a:pt x="21712" y="16066"/>
                  </a:lnTo>
                  <a:lnTo>
                    <a:pt x="21861" y="12391"/>
                  </a:lnTo>
                  <a:close/>
                  <a:moveTo>
                    <a:pt x="16405" y="11686"/>
                  </a:moveTo>
                  <a:lnTo>
                    <a:pt x="19093" y="11771"/>
                  </a:lnTo>
                  <a:lnTo>
                    <a:pt x="19278" y="11819"/>
                  </a:lnTo>
                  <a:lnTo>
                    <a:pt x="19729" y="15901"/>
                  </a:lnTo>
                  <a:cubicBezTo>
                    <a:pt x="19629" y="15917"/>
                    <a:pt x="19544" y="15981"/>
                    <a:pt x="19512" y="16082"/>
                  </a:cubicBezTo>
                  <a:lnTo>
                    <a:pt x="16304" y="15026"/>
                  </a:lnTo>
                  <a:lnTo>
                    <a:pt x="16405" y="11686"/>
                  </a:lnTo>
                  <a:close/>
                  <a:moveTo>
                    <a:pt x="13754" y="11686"/>
                  </a:moveTo>
                  <a:lnTo>
                    <a:pt x="13854" y="15026"/>
                  </a:lnTo>
                  <a:lnTo>
                    <a:pt x="10595" y="16102"/>
                  </a:lnTo>
                  <a:cubicBezTo>
                    <a:pt x="10562" y="16002"/>
                    <a:pt x="10514" y="15933"/>
                    <a:pt x="10429" y="15901"/>
                  </a:cubicBezTo>
                  <a:lnTo>
                    <a:pt x="10865" y="11819"/>
                  </a:lnTo>
                  <a:lnTo>
                    <a:pt x="11050" y="11771"/>
                  </a:lnTo>
                  <a:lnTo>
                    <a:pt x="13754" y="11686"/>
                  </a:lnTo>
                  <a:close/>
                  <a:moveTo>
                    <a:pt x="10816" y="11819"/>
                  </a:moveTo>
                  <a:lnTo>
                    <a:pt x="10377" y="15901"/>
                  </a:lnTo>
                  <a:cubicBezTo>
                    <a:pt x="10361" y="15881"/>
                    <a:pt x="10329" y="15881"/>
                    <a:pt x="10312" y="15881"/>
                  </a:cubicBezTo>
                  <a:cubicBezTo>
                    <a:pt x="10143" y="15881"/>
                    <a:pt x="10026" y="16002"/>
                    <a:pt x="10010" y="16151"/>
                  </a:cubicBezTo>
                  <a:lnTo>
                    <a:pt x="8479" y="16082"/>
                  </a:lnTo>
                  <a:lnTo>
                    <a:pt x="8330" y="12375"/>
                  </a:lnTo>
                  <a:lnTo>
                    <a:pt x="10816" y="11819"/>
                  </a:lnTo>
                  <a:close/>
                  <a:moveTo>
                    <a:pt x="19327" y="11835"/>
                  </a:moveTo>
                  <a:lnTo>
                    <a:pt x="21813" y="12375"/>
                  </a:lnTo>
                  <a:lnTo>
                    <a:pt x="21676" y="16082"/>
                  </a:lnTo>
                  <a:lnTo>
                    <a:pt x="20100" y="16151"/>
                  </a:lnTo>
                  <a:cubicBezTo>
                    <a:pt x="20084" y="16002"/>
                    <a:pt x="19947" y="15881"/>
                    <a:pt x="19798" y="15881"/>
                  </a:cubicBezTo>
                  <a:lnTo>
                    <a:pt x="19762" y="15881"/>
                  </a:lnTo>
                  <a:lnTo>
                    <a:pt x="19327" y="11835"/>
                  </a:lnTo>
                  <a:close/>
                  <a:moveTo>
                    <a:pt x="859" y="13012"/>
                  </a:moveTo>
                  <a:lnTo>
                    <a:pt x="859" y="15800"/>
                  </a:lnTo>
                  <a:cubicBezTo>
                    <a:pt x="339" y="16251"/>
                    <a:pt x="170" y="16404"/>
                    <a:pt x="118" y="16469"/>
                  </a:cubicBezTo>
                  <a:lnTo>
                    <a:pt x="186" y="13918"/>
                  </a:lnTo>
                  <a:lnTo>
                    <a:pt x="859" y="13012"/>
                  </a:lnTo>
                  <a:close/>
                  <a:moveTo>
                    <a:pt x="29284" y="13012"/>
                  </a:moveTo>
                  <a:lnTo>
                    <a:pt x="29956" y="13918"/>
                  </a:lnTo>
                  <a:lnTo>
                    <a:pt x="30021" y="16469"/>
                  </a:lnTo>
                  <a:cubicBezTo>
                    <a:pt x="29973" y="16404"/>
                    <a:pt x="29803" y="16251"/>
                    <a:pt x="29284" y="15800"/>
                  </a:cubicBezTo>
                  <a:lnTo>
                    <a:pt x="29284" y="13012"/>
                  </a:lnTo>
                  <a:close/>
                  <a:moveTo>
                    <a:pt x="6098" y="12794"/>
                  </a:moveTo>
                  <a:lnTo>
                    <a:pt x="6347" y="15800"/>
                  </a:lnTo>
                  <a:cubicBezTo>
                    <a:pt x="6198" y="15816"/>
                    <a:pt x="6061" y="15933"/>
                    <a:pt x="6061" y="16082"/>
                  </a:cubicBezTo>
                  <a:cubicBezTo>
                    <a:pt x="6061" y="16118"/>
                    <a:pt x="6081" y="16135"/>
                    <a:pt x="6081" y="16151"/>
                  </a:cubicBezTo>
                  <a:lnTo>
                    <a:pt x="4131" y="16807"/>
                  </a:lnTo>
                  <a:lnTo>
                    <a:pt x="4115" y="16586"/>
                  </a:lnTo>
                  <a:lnTo>
                    <a:pt x="3966" y="13664"/>
                  </a:lnTo>
                  <a:lnTo>
                    <a:pt x="3998" y="13648"/>
                  </a:lnTo>
                  <a:lnTo>
                    <a:pt x="6098" y="12794"/>
                  </a:lnTo>
                  <a:close/>
                  <a:moveTo>
                    <a:pt x="24061" y="12794"/>
                  </a:moveTo>
                  <a:lnTo>
                    <a:pt x="26145" y="13648"/>
                  </a:lnTo>
                  <a:lnTo>
                    <a:pt x="26177" y="13664"/>
                  </a:lnTo>
                  <a:lnTo>
                    <a:pt x="26044" y="16586"/>
                  </a:lnTo>
                  <a:lnTo>
                    <a:pt x="26028" y="16807"/>
                  </a:lnTo>
                  <a:lnTo>
                    <a:pt x="24029" y="16135"/>
                  </a:lnTo>
                  <a:lnTo>
                    <a:pt x="24029" y="16082"/>
                  </a:lnTo>
                  <a:cubicBezTo>
                    <a:pt x="24029" y="15949"/>
                    <a:pt x="23928" y="15832"/>
                    <a:pt x="23811" y="15800"/>
                  </a:cubicBezTo>
                  <a:lnTo>
                    <a:pt x="24061" y="12794"/>
                  </a:lnTo>
                  <a:close/>
                  <a:moveTo>
                    <a:pt x="3930" y="13685"/>
                  </a:moveTo>
                  <a:lnTo>
                    <a:pt x="4067" y="16586"/>
                  </a:lnTo>
                  <a:lnTo>
                    <a:pt x="4083" y="16824"/>
                  </a:lnTo>
                  <a:lnTo>
                    <a:pt x="2386" y="17376"/>
                  </a:lnTo>
                  <a:lnTo>
                    <a:pt x="2185" y="14793"/>
                  </a:lnTo>
                  <a:lnTo>
                    <a:pt x="3930" y="13685"/>
                  </a:lnTo>
                  <a:close/>
                  <a:moveTo>
                    <a:pt x="26209" y="13685"/>
                  </a:moveTo>
                  <a:lnTo>
                    <a:pt x="27958" y="14793"/>
                  </a:lnTo>
                  <a:lnTo>
                    <a:pt x="27756" y="17376"/>
                  </a:lnTo>
                  <a:lnTo>
                    <a:pt x="26060" y="16807"/>
                  </a:lnTo>
                  <a:lnTo>
                    <a:pt x="26076" y="16586"/>
                  </a:lnTo>
                  <a:lnTo>
                    <a:pt x="26209" y="13685"/>
                  </a:lnTo>
                  <a:close/>
                  <a:moveTo>
                    <a:pt x="6666" y="16102"/>
                  </a:moveTo>
                  <a:lnTo>
                    <a:pt x="8431" y="16118"/>
                  </a:lnTo>
                  <a:lnTo>
                    <a:pt x="8197" y="18049"/>
                  </a:lnTo>
                  <a:lnTo>
                    <a:pt x="6533" y="17863"/>
                  </a:lnTo>
                  <a:lnTo>
                    <a:pt x="6432" y="16384"/>
                  </a:lnTo>
                  <a:cubicBezTo>
                    <a:pt x="6565" y="16352"/>
                    <a:pt x="6666" y="16235"/>
                    <a:pt x="6666" y="16102"/>
                  </a:cubicBezTo>
                  <a:close/>
                  <a:moveTo>
                    <a:pt x="23425" y="16102"/>
                  </a:moveTo>
                  <a:cubicBezTo>
                    <a:pt x="23441" y="16251"/>
                    <a:pt x="23558" y="16384"/>
                    <a:pt x="23711" y="16384"/>
                  </a:cubicBezTo>
                  <a:lnTo>
                    <a:pt x="23610" y="17863"/>
                  </a:lnTo>
                  <a:lnTo>
                    <a:pt x="21946" y="18049"/>
                  </a:lnTo>
                  <a:lnTo>
                    <a:pt x="21712" y="16118"/>
                  </a:lnTo>
                  <a:lnTo>
                    <a:pt x="23425" y="16102"/>
                  </a:lnTo>
                  <a:close/>
                  <a:moveTo>
                    <a:pt x="2133" y="14825"/>
                  </a:moveTo>
                  <a:lnTo>
                    <a:pt x="2354" y="17392"/>
                  </a:lnTo>
                  <a:lnTo>
                    <a:pt x="1093" y="18165"/>
                  </a:lnTo>
                  <a:lnTo>
                    <a:pt x="908" y="15816"/>
                  </a:lnTo>
                  <a:lnTo>
                    <a:pt x="2133" y="14825"/>
                  </a:lnTo>
                  <a:close/>
                  <a:moveTo>
                    <a:pt x="28006" y="14825"/>
                  </a:moveTo>
                  <a:lnTo>
                    <a:pt x="29251" y="15816"/>
                  </a:lnTo>
                  <a:lnTo>
                    <a:pt x="29050" y="18165"/>
                  </a:lnTo>
                  <a:lnTo>
                    <a:pt x="27789" y="17392"/>
                  </a:lnTo>
                  <a:lnTo>
                    <a:pt x="28006" y="14825"/>
                  </a:lnTo>
                  <a:close/>
                  <a:moveTo>
                    <a:pt x="8479" y="16118"/>
                  </a:moveTo>
                  <a:lnTo>
                    <a:pt x="10010" y="16203"/>
                  </a:lnTo>
                  <a:cubicBezTo>
                    <a:pt x="10026" y="16352"/>
                    <a:pt x="10143" y="16469"/>
                    <a:pt x="10292" y="16469"/>
                  </a:cubicBezTo>
                  <a:lnTo>
                    <a:pt x="9974" y="18234"/>
                  </a:lnTo>
                  <a:lnTo>
                    <a:pt x="8245" y="18049"/>
                  </a:lnTo>
                  <a:lnTo>
                    <a:pt x="8479" y="16118"/>
                  </a:lnTo>
                  <a:close/>
                  <a:moveTo>
                    <a:pt x="21676" y="16118"/>
                  </a:moveTo>
                  <a:lnTo>
                    <a:pt x="21897" y="18049"/>
                  </a:lnTo>
                  <a:lnTo>
                    <a:pt x="20185" y="18234"/>
                  </a:lnTo>
                  <a:lnTo>
                    <a:pt x="19846" y="16469"/>
                  </a:lnTo>
                  <a:cubicBezTo>
                    <a:pt x="19983" y="16437"/>
                    <a:pt x="20084" y="16336"/>
                    <a:pt x="20100" y="16203"/>
                  </a:cubicBezTo>
                  <a:lnTo>
                    <a:pt x="21676" y="16118"/>
                  </a:lnTo>
                  <a:close/>
                  <a:moveTo>
                    <a:pt x="6098" y="16183"/>
                  </a:moveTo>
                  <a:cubicBezTo>
                    <a:pt x="6130" y="16304"/>
                    <a:pt x="6247" y="16384"/>
                    <a:pt x="6364" y="16384"/>
                  </a:cubicBezTo>
                  <a:lnTo>
                    <a:pt x="6384" y="16384"/>
                  </a:lnTo>
                  <a:lnTo>
                    <a:pt x="6484" y="17863"/>
                  </a:lnTo>
                  <a:lnTo>
                    <a:pt x="6464" y="17863"/>
                  </a:lnTo>
                  <a:lnTo>
                    <a:pt x="4232" y="18653"/>
                  </a:lnTo>
                  <a:lnTo>
                    <a:pt x="4131" y="16840"/>
                  </a:lnTo>
                  <a:lnTo>
                    <a:pt x="6098" y="16183"/>
                  </a:lnTo>
                  <a:close/>
                  <a:moveTo>
                    <a:pt x="24013" y="16183"/>
                  </a:moveTo>
                  <a:lnTo>
                    <a:pt x="26028" y="16840"/>
                  </a:lnTo>
                  <a:lnTo>
                    <a:pt x="25907" y="18653"/>
                  </a:lnTo>
                  <a:lnTo>
                    <a:pt x="23674" y="17863"/>
                  </a:lnTo>
                  <a:lnTo>
                    <a:pt x="23658" y="17863"/>
                  </a:lnTo>
                  <a:lnTo>
                    <a:pt x="23759" y="16384"/>
                  </a:lnTo>
                  <a:cubicBezTo>
                    <a:pt x="23876" y="16368"/>
                    <a:pt x="23977" y="16284"/>
                    <a:pt x="24013" y="16183"/>
                  </a:cubicBezTo>
                  <a:close/>
                  <a:moveTo>
                    <a:pt x="13838" y="15075"/>
                  </a:moveTo>
                  <a:lnTo>
                    <a:pt x="12795" y="18568"/>
                  </a:lnTo>
                  <a:cubicBezTo>
                    <a:pt x="12779" y="18568"/>
                    <a:pt x="12746" y="18552"/>
                    <a:pt x="12710" y="18552"/>
                  </a:cubicBezTo>
                  <a:cubicBezTo>
                    <a:pt x="12577" y="18552"/>
                    <a:pt x="12460" y="18653"/>
                    <a:pt x="12428" y="18770"/>
                  </a:cubicBezTo>
                  <a:lnTo>
                    <a:pt x="10010" y="18234"/>
                  </a:lnTo>
                  <a:lnTo>
                    <a:pt x="10345" y="16469"/>
                  </a:lnTo>
                  <a:cubicBezTo>
                    <a:pt x="10494" y="16453"/>
                    <a:pt x="10615" y="16336"/>
                    <a:pt x="10615" y="16183"/>
                  </a:cubicBezTo>
                  <a:cubicBezTo>
                    <a:pt x="10615" y="16167"/>
                    <a:pt x="10595" y="16151"/>
                    <a:pt x="10595" y="16135"/>
                  </a:cubicBezTo>
                  <a:lnTo>
                    <a:pt x="13838" y="15075"/>
                  </a:lnTo>
                  <a:close/>
                  <a:moveTo>
                    <a:pt x="16304" y="15075"/>
                  </a:moveTo>
                  <a:lnTo>
                    <a:pt x="19512" y="16118"/>
                  </a:lnTo>
                  <a:cubicBezTo>
                    <a:pt x="19496" y="16135"/>
                    <a:pt x="19496" y="16151"/>
                    <a:pt x="19496" y="16183"/>
                  </a:cubicBezTo>
                  <a:cubicBezTo>
                    <a:pt x="19496" y="16352"/>
                    <a:pt x="19629" y="16485"/>
                    <a:pt x="19798" y="16485"/>
                  </a:cubicBezTo>
                  <a:cubicBezTo>
                    <a:pt x="19798" y="16485"/>
                    <a:pt x="19798" y="16469"/>
                    <a:pt x="19814" y="16469"/>
                  </a:cubicBezTo>
                  <a:lnTo>
                    <a:pt x="20132" y="18234"/>
                  </a:lnTo>
                  <a:lnTo>
                    <a:pt x="17682" y="18786"/>
                  </a:lnTo>
                  <a:cubicBezTo>
                    <a:pt x="17646" y="18653"/>
                    <a:pt x="17529" y="18552"/>
                    <a:pt x="17396" y="18552"/>
                  </a:cubicBezTo>
                  <a:cubicBezTo>
                    <a:pt x="17380" y="18552"/>
                    <a:pt x="17364" y="18552"/>
                    <a:pt x="17344" y="18568"/>
                  </a:cubicBezTo>
                  <a:lnTo>
                    <a:pt x="16304" y="15075"/>
                  </a:lnTo>
                  <a:close/>
                  <a:moveTo>
                    <a:pt x="14777" y="14724"/>
                  </a:moveTo>
                  <a:cubicBezTo>
                    <a:pt x="14826" y="14825"/>
                    <a:pt x="14926" y="14893"/>
                    <a:pt x="15047" y="14893"/>
                  </a:cubicBezTo>
                  <a:lnTo>
                    <a:pt x="15047" y="18601"/>
                  </a:lnTo>
                  <a:lnTo>
                    <a:pt x="13012" y="18822"/>
                  </a:lnTo>
                  <a:cubicBezTo>
                    <a:pt x="12996" y="18721"/>
                    <a:pt x="12932" y="18637"/>
                    <a:pt x="12847" y="18584"/>
                  </a:cubicBezTo>
                  <a:lnTo>
                    <a:pt x="13887" y="15059"/>
                  </a:lnTo>
                  <a:lnTo>
                    <a:pt x="14777" y="14724"/>
                  </a:lnTo>
                  <a:close/>
                  <a:moveTo>
                    <a:pt x="15329" y="14708"/>
                  </a:moveTo>
                  <a:lnTo>
                    <a:pt x="16256" y="15059"/>
                  </a:lnTo>
                  <a:lnTo>
                    <a:pt x="17296" y="18568"/>
                  </a:lnTo>
                  <a:cubicBezTo>
                    <a:pt x="17195" y="18601"/>
                    <a:pt x="17110" y="18701"/>
                    <a:pt x="17094" y="18822"/>
                  </a:cubicBezTo>
                  <a:lnTo>
                    <a:pt x="15096" y="18601"/>
                  </a:lnTo>
                  <a:lnTo>
                    <a:pt x="15096" y="14893"/>
                  </a:lnTo>
                  <a:cubicBezTo>
                    <a:pt x="15196" y="14873"/>
                    <a:pt x="15297" y="14809"/>
                    <a:pt x="15329" y="14708"/>
                  </a:cubicBezTo>
                  <a:close/>
                  <a:moveTo>
                    <a:pt x="859" y="15848"/>
                  </a:moveTo>
                  <a:lnTo>
                    <a:pt x="1061" y="18218"/>
                  </a:lnTo>
                  <a:lnTo>
                    <a:pt x="53" y="19040"/>
                  </a:lnTo>
                  <a:lnTo>
                    <a:pt x="118" y="16521"/>
                  </a:lnTo>
                  <a:lnTo>
                    <a:pt x="138" y="16521"/>
                  </a:lnTo>
                  <a:cubicBezTo>
                    <a:pt x="170" y="16469"/>
                    <a:pt x="573" y="16102"/>
                    <a:pt x="859" y="15848"/>
                  </a:cubicBezTo>
                  <a:close/>
                  <a:moveTo>
                    <a:pt x="29284" y="15848"/>
                  </a:moveTo>
                  <a:cubicBezTo>
                    <a:pt x="29570" y="16102"/>
                    <a:pt x="29989" y="16469"/>
                    <a:pt x="30005" y="16521"/>
                  </a:cubicBezTo>
                  <a:lnTo>
                    <a:pt x="30021" y="16521"/>
                  </a:lnTo>
                  <a:lnTo>
                    <a:pt x="30089" y="19040"/>
                  </a:lnTo>
                  <a:lnTo>
                    <a:pt x="29082" y="18218"/>
                  </a:lnTo>
                  <a:lnTo>
                    <a:pt x="29284" y="15848"/>
                  </a:lnTo>
                  <a:close/>
                  <a:moveTo>
                    <a:pt x="4083" y="16856"/>
                  </a:moveTo>
                  <a:lnTo>
                    <a:pt x="4184" y="18669"/>
                  </a:lnTo>
                  <a:lnTo>
                    <a:pt x="2822" y="19157"/>
                  </a:lnTo>
                  <a:cubicBezTo>
                    <a:pt x="2773" y="19072"/>
                    <a:pt x="2672" y="19004"/>
                    <a:pt x="2556" y="18987"/>
                  </a:cubicBezTo>
                  <a:lnTo>
                    <a:pt x="2403" y="17428"/>
                  </a:lnTo>
                  <a:lnTo>
                    <a:pt x="4083" y="16856"/>
                  </a:lnTo>
                  <a:close/>
                  <a:moveTo>
                    <a:pt x="26060" y="16856"/>
                  </a:moveTo>
                  <a:lnTo>
                    <a:pt x="27756" y="17428"/>
                  </a:lnTo>
                  <a:lnTo>
                    <a:pt x="27587" y="18987"/>
                  </a:lnTo>
                  <a:lnTo>
                    <a:pt x="27555" y="18987"/>
                  </a:lnTo>
                  <a:cubicBezTo>
                    <a:pt x="27438" y="18987"/>
                    <a:pt x="27353" y="19056"/>
                    <a:pt x="27301" y="19157"/>
                  </a:cubicBezTo>
                  <a:lnTo>
                    <a:pt x="25959" y="18669"/>
                  </a:lnTo>
                  <a:lnTo>
                    <a:pt x="26060" y="16856"/>
                  </a:lnTo>
                  <a:close/>
                  <a:moveTo>
                    <a:pt x="6533" y="17916"/>
                  </a:moveTo>
                  <a:lnTo>
                    <a:pt x="8197" y="18081"/>
                  </a:lnTo>
                  <a:lnTo>
                    <a:pt x="8012" y="19660"/>
                  </a:lnTo>
                  <a:lnTo>
                    <a:pt x="6650" y="19560"/>
                  </a:lnTo>
                  <a:lnTo>
                    <a:pt x="6533" y="17916"/>
                  </a:lnTo>
                  <a:close/>
                  <a:moveTo>
                    <a:pt x="23610" y="17916"/>
                  </a:moveTo>
                  <a:lnTo>
                    <a:pt x="23509" y="19560"/>
                  </a:lnTo>
                  <a:lnTo>
                    <a:pt x="22131" y="19660"/>
                  </a:lnTo>
                  <a:lnTo>
                    <a:pt x="21946" y="18081"/>
                  </a:lnTo>
                  <a:lnTo>
                    <a:pt x="23610" y="17916"/>
                  </a:lnTo>
                  <a:close/>
                  <a:moveTo>
                    <a:pt x="6484" y="17895"/>
                  </a:moveTo>
                  <a:lnTo>
                    <a:pt x="6601" y="19560"/>
                  </a:lnTo>
                  <a:lnTo>
                    <a:pt x="4300" y="19693"/>
                  </a:lnTo>
                  <a:lnTo>
                    <a:pt x="4232" y="18701"/>
                  </a:lnTo>
                  <a:lnTo>
                    <a:pt x="6484" y="17895"/>
                  </a:lnTo>
                  <a:close/>
                  <a:moveTo>
                    <a:pt x="23674" y="17895"/>
                  </a:moveTo>
                  <a:lnTo>
                    <a:pt x="25907" y="18701"/>
                  </a:lnTo>
                  <a:lnTo>
                    <a:pt x="25858" y="19693"/>
                  </a:lnTo>
                  <a:lnTo>
                    <a:pt x="23541" y="19560"/>
                  </a:lnTo>
                  <a:lnTo>
                    <a:pt x="23658" y="17895"/>
                  </a:lnTo>
                  <a:close/>
                  <a:moveTo>
                    <a:pt x="8245" y="18097"/>
                  </a:moveTo>
                  <a:lnTo>
                    <a:pt x="9958" y="18282"/>
                  </a:lnTo>
                  <a:lnTo>
                    <a:pt x="9438" y="20047"/>
                  </a:lnTo>
                  <a:lnTo>
                    <a:pt x="8044" y="19660"/>
                  </a:lnTo>
                  <a:lnTo>
                    <a:pt x="8245" y="18097"/>
                  </a:lnTo>
                  <a:close/>
                  <a:moveTo>
                    <a:pt x="21914" y="18097"/>
                  </a:moveTo>
                  <a:lnTo>
                    <a:pt x="22099" y="19660"/>
                  </a:lnTo>
                  <a:lnTo>
                    <a:pt x="20705" y="20047"/>
                  </a:lnTo>
                  <a:lnTo>
                    <a:pt x="20185" y="18282"/>
                  </a:lnTo>
                  <a:lnTo>
                    <a:pt x="21914" y="18097"/>
                  </a:lnTo>
                  <a:close/>
                  <a:moveTo>
                    <a:pt x="15047" y="18653"/>
                  </a:moveTo>
                  <a:lnTo>
                    <a:pt x="15047" y="19527"/>
                  </a:lnTo>
                  <a:lnTo>
                    <a:pt x="13133" y="20079"/>
                  </a:lnTo>
                  <a:lnTo>
                    <a:pt x="12847" y="19124"/>
                  </a:lnTo>
                  <a:cubicBezTo>
                    <a:pt x="12948" y="19072"/>
                    <a:pt x="13012" y="18971"/>
                    <a:pt x="13012" y="18854"/>
                  </a:cubicBezTo>
                  <a:lnTo>
                    <a:pt x="15047" y="18653"/>
                  </a:lnTo>
                  <a:close/>
                  <a:moveTo>
                    <a:pt x="15096" y="18653"/>
                  </a:moveTo>
                  <a:lnTo>
                    <a:pt x="17094" y="18854"/>
                  </a:lnTo>
                  <a:cubicBezTo>
                    <a:pt x="17094" y="18987"/>
                    <a:pt x="17179" y="19104"/>
                    <a:pt x="17296" y="19141"/>
                  </a:cubicBezTo>
                  <a:lnTo>
                    <a:pt x="17010" y="20079"/>
                  </a:lnTo>
                  <a:lnTo>
                    <a:pt x="15096" y="19527"/>
                  </a:lnTo>
                  <a:lnTo>
                    <a:pt x="15096" y="18653"/>
                  </a:lnTo>
                  <a:close/>
                  <a:moveTo>
                    <a:pt x="2354" y="17444"/>
                  </a:moveTo>
                  <a:lnTo>
                    <a:pt x="2519" y="18987"/>
                  </a:lnTo>
                  <a:cubicBezTo>
                    <a:pt x="2370" y="19004"/>
                    <a:pt x="2233" y="19141"/>
                    <a:pt x="2233" y="19290"/>
                  </a:cubicBezTo>
                  <a:cubicBezTo>
                    <a:pt x="2233" y="19342"/>
                    <a:pt x="2270" y="19406"/>
                    <a:pt x="2286" y="19443"/>
                  </a:cubicBezTo>
                  <a:lnTo>
                    <a:pt x="1262" y="20196"/>
                  </a:lnTo>
                  <a:lnTo>
                    <a:pt x="1125" y="18536"/>
                  </a:lnTo>
                  <a:lnTo>
                    <a:pt x="1109" y="18234"/>
                  </a:lnTo>
                  <a:lnTo>
                    <a:pt x="1125" y="18218"/>
                  </a:lnTo>
                  <a:lnTo>
                    <a:pt x="2354" y="17444"/>
                  </a:lnTo>
                  <a:close/>
                  <a:moveTo>
                    <a:pt x="27789" y="17444"/>
                  </a:moveTo>
                  <a:lnTo>
                    <a:pt x="29014" y="18218"/>
                  </a:lnTo>
                  <a:lnTo>
                    <a:pt x="29050" y="18234"/>
                  </a:lnTo>
                  <a:lnTo>
                    <a:pt x="29014" y="18536"/>
                  </a:lnTo>
                  <a:lnTo>
                    <a:pt x="28897" y="20196"/>
                  </a:lnTo>
                  <a:lnTo>
                    <a:pt x="27821" y="19427"/>
                  </a:lnTo>
                  <a:cubicBezTo>
                    <a:pt x="27841" y="19390"/>
                    <a:pt x="27857" y="19342"/>
                    <a:pt x="27857" y="19290"/>
                  </a:cubicBezTo>
                  <a:cubicBezTo>
                    <a:pt x="27857" y="19157"/>
                    <a:pt x="27756" y="19040"/>
                    <a:pt x="27639" y="19004"/>
                  </a:cubicBezTo>
                  <a:lnTo>
                    <a:pt x="27789" y="17444"/>
                  </a:lnTo>
                  <a:close/>
                  <a:moveTo>
                    <a:pt x="6601" y="19608"/>
                  </a:moveTo>
                  <a:lnTo>
                    <a:pt x="6650" y="20212"/>
                  </a:lnTo>
                  <a:lnTo>
                    <a:pt x="4417" y="20313"/>
                  </a:lnTo>
                  <a:lnTo>
                    <a:pt x="4300" y="19745"/>
                  </a:lnTo>
                  <a:lnTo>
                    <a:pt x="6601" y="19608"/>
                  </a:lnTo>
                  <a:close/>
                  <a:moveTo>
                    <a:pt x="23541" y="19608"/>
                  </a:moveTo>
                  <a:lnTo>
                    <a:pt x="25842" y="19745"/>
                  </a:lnTo>
                  <a:lnTo>
                    <a:pt x="25725" y="20313"/>
                  </a:lnTo>
                  <a:lnTo>
                    <a:pt x="23509" y="20212"/>
                  </a:lnTo>
                  <a:lnTo>
                    <a:pt x="23541" y="19608"/>
                  </a:lnTo>
                  <a:close/>
                  <a:moveTo>
                    <a:pt x="1061" y="18266"/>
                  </a:moveTo>
                  <a:lnTo>
                    <a:pt x="1093" y="18536"/>
                  </a:lnTo>
                  <a:lnTo>
                    <a:pt x="1210" y="20233"/>
                  </a:lnTo>
                  <a:lnTo>
                    <a:pt x="303" y="20382"/>
                  </a:lnTo>
                  <a:lnTo>
                    <a:pt x="53" y="19088"/>
                  </a:lnTo>
                  <a:lnTo>
                    <a:pt x="1061" y="18266"/>
                  </a:lnTo>
                  <a:close/>
                  <a:moveTo>
                    <a:pt x="29082" y="18266"/>
                  </a:moveTo>
                  <a:lnTo>
                    <a:pt x="30089" y="19088"/>
                  </a:lnTo>
                  <a:lnTo>
                    <a:pt x="29856" y="20382"/>
                  </a:lnTo>
                  <a:lnTo>
                    <a:pt x="28929" y="20233"/>
                  </a:lnTo>
                  <a:lnTo>
                    <a:pt x="29066" y="18536"/>
                  </a:lnTo>
                  <a:lnTo>
                    <a:pt x="29082" y="18266"/>
                  </a:lnTo>
                  <a:close/>
                  <a:moveTo>
                    <a:pt x="6650" y="19608"/>
                  </a:moveTo>
                  <a:lnTo>
                    <a:pt x="8012" y="19693"/>
                  </a:lnTo>
                  <a:lnTo>
                    <a:pt x="7911" y="20414"/>
                  </a:lnTo>
                  <a:lnTo>
                    <a:pt x="6686" y="20233"/>
                  </a:lnTo>
                  <a:lnTo>
                    <a:pt x="6650" y="19608"/>
                  </a:lnTo>
                  <a:close/>
                  <a:moveTo>
                    <a:pt x="23509" y="19608"/>
                  </a:moveTo>
                  <a:lnTo>
                    <a:pt x="23457" y="20233"/>
                  </a:lnTo>
                  <a:lnTo>
                    <a:pt x="22232" y="20414"/>
                  </a:lnTo>
                  <a:lnTo>
                    <a:pt x="22147" y="19693"/>
                  </a:lnTo>
                  <a:lnTo>
                    <a:pt x="23509" y="19608"/>
                  </a:lnTo>
                  <a:close/>
                  <a:moveTo>
                    <a:pt x="4200" y="18721"/>
                  </a:moveTo>
                  <a:lnTo>
                    <a:pt x="4248" y="19709"/>
                  </a:lnTo>
                  <a:lnTo>
                    <a:pt x="2721" y="20567"/>
                  </a:lnTo>
                  <a:lnTo>
                    <a:pt x="2620" y="19576"/>
                  </a:lnTo>
                  <a:cubicBezTo>
                    <a:pt x="2757" y="19543"/>
                    <a:pt x="2838" y="19427"/>
                    <a:pt x="2838" y="19290"/>
                  </a:cubicBezTo>
                  <a:cubicBezTo>
                    <a:pt x="2838" y="19257"/>
                    <a:pt x="2838" y="19241"/>
                    <a:pt x="2822" y="19205"/>
                  </a:cubicBezTo>
                  <a:lnTo>
                    <a:pt x="4200" y="18721"/>
                  </a:lnTo>
                  <a:close/>
                  <a:moveTo>
                    <a:pt x="25959" y="18721"/>
                  </a:moveTo>
                  <a:lnTo>
                    <a:pt x="27285" y="19189"/>
                  </a:lnTo>
                  <a:cubicBezTo>
                    <a:pt x="27269" y="19225"/>
                    <a:pt x="27253" y="19257"/>
                    <a:pt x="27253" y="19290"/>
                  </a:cubicBezTo>
                  <a:cubicBezTo>
                    <a:pt x="27253" y="19443"/>
                    <a:pt x="27369" y="19560"/>
                    <a:pt x="27519" y="19592"/>
                  </a:cubicBezTo>
                  <a:lnTo>
                    <a:pt x="27418" y="20567"/>
                  </a:lnTo>
                  <a:lnTo>
                    <a:pt x="25891" y="19709"/>
                  </a:lnTo>
                  <a:lnTo>
                    <a:pt x="25959" y="18721"/>
                  </a:lnTo>
                  <a:close/>
                  <a:moveTo>
                    <a:pt x="8044" y="19709"/>
                  </a:moveTo>
                  <a:lnTo>
                    <a:pt x="9422" y="20079"/>
                  </a:lnTo>
                  <a:lnTo>
                    <a:pt x="9220" y="20768"/>
                  </a:lnTo>
                  <a:lnTo>
                    <a:pt x="7959" y="20434"/>
                  </a:lnTo>
                  <a:lnTo>
                    <a:pt x="8044" y="19709"/>
                  </a:lnTo>
                  <a:close/>
                  <a:moveTo>
                    <a:pt x="22099" y="19709"/>
                  </a:moveTo>
                  <a:lnTo>
                    <a:pt x="22179" y="20434"/>
                  </a:lnTo>
                  <a:lnTo>
                    <a:pt x="20922" y="20768"/>
                  </a:lnTo>
                  <a:lnTo>
                    <a:pt x="20721" y="20079"/>
                  </a:lnTo>
                  <a:lnTo>
                    <a:pt x="22099" y="19709"/>
                  </a:lnTo>
                  <a:close/>
                  <a:moveTo>
                    <a:pt x="6686" y="20265"/>
                  </a:moveTo>
                  <a:lnTo>
                    <a:pt x="7911" y="20466"/>
                  </a:lnTo>
                  <a:lnTo>
                    <a:pt x="7826" y="21320"/>
                  </a:lnTo>
                  <a:cubicBezTo>
                    <a:pt x="7810" y="21320"/>
                    <a:pt x="7810" y="21304"/>
                    <a:pt x="7810" y="21304"/>
                  </a:cubicBezTo>
                  <a:cubicBezTo>
                    <a:pt x="7742" y="21304"/>
                    <a:pt x="7693" y="21357"/>
                    <a:pt x="7657" y="21405"/>
                  </a:cubicBezTo>
                  <a:lnTo>
                    <a:pt x="6686" y="21304"/>
                  </a:lnTo>
                  <a:cubicBezTo>
                    <a:pt x="6686" y="21204"/>
                    <a:pt x="6617" y="21139"/>
                    <a:pt x="6533" y="21103"/>
                  </a:cubicBezTo>
                  <a:lnTo>
                    <a:pt x="6686" y="20265"/>
                  </a:lnTo>
                  <a:close/>
                  <a:moveTo>
                    <a:pt x="23457" y="20265"/>
                  </a:moveTo>
                  <a:lnTo>
                    <a:pt x="23610" y="21087"/>
                  </a:lnTo>
                  <a:cubicBezTo>
                    <a:pt x="23509" y="21103"/>
                    <a:pt x="23425" y="21188"/>
                    <a:pt x="23425" y="21304"/>
                  </a:cubicBezTo>
                  <a:lnTo>
                    <a:pt x="22449" y="21421"/>
                  </a:lnTo>
                  <a:cubicBezTo>
                    <a:pt x="22417" y="21373"/>
                    <a:pt x="22381" y="21320"/>
                    <a:pt x="22333" y="21320"/>
                  </a:cubicBezTo>
                  <a:lnTo>
                    <a:pt x="22232" y="20466"/>
                  </a:lnTo>
                  <a:lnTo>
                    <a:pt x="23457" y="20265"/>
                  </a:lnTo>
                  <a:close/>
                  <a:moveTo>
                    <a:pt x="4248" y="19761"/>
                  </a:moveTo>
                  <a:lnTo>
                    <a:pt x="4385" y="20333"/>
                  </a:lnTo>
                  <a:lnTo>
                    <a:pt x="2938" y="21506"/>
                  </a:lnTo>
                  <a:lnTo>
                    <a:pt x="2737" y="20615"/>
                  </a:lnTo>
                  <a:lnTo>
                    <a:pt x="4248" y="19761"/>
                  </a:lnTo>
                  <a:close/>
                  <a:moveTo>
                    <a:pt x="25891" y="19761"/>
                  </a:moveTo>
                  <a:lnTo>
                    <a:pt x="27418" y="20615"/>
                  </a:lnTo>
                  <a:lnTo>
                    <a:pt x="27200" y="21506"/>
                  </a:lnTo>
                  <a:lnTo>
                    <a:pt x="25774" y="20333"/>
                  </a:lnTo>
                  <a:lnTo>
                    <a:pt x="25891" y="19761"/>
                  </a:lnTo>
                  <a:close/>
                  <a:moveTo>
                    <a:pt x="2318" y="19491"/>
                  </a:moveTo>
                  <a:cubicBezTo>
                    <a:pt x="2370" y="19543"/>
                    <a:pt x="2455" y="19592"/>
                    <a:pt x="2535" y="19592"/>
                  </a:cubicBezTo>
                  <a:lnTo>
                    <a:pt x="2572" y="19592"/>
                  </a:lnTo>
                  <a:lnTo>
                    <a:pt x="2689" y="20599"/>
                  </a:lnTo>
                  <a:lnTo>
                    <a:pt x="1363" y="21675"/>
                  </a:lnTo>
                  <a:lnTo>
                    <a:pt x="1262" y="20249"/>
                  </a:lnTo>
                  <a:lnTo>
                    <a:pt x="2318" y="19491"/>
                  </a:lnTo>
                  <a:close/>
                  <a:moveTo>
                    <a:pt x="27805" y="19459"/>
                  </a:moveTo>
                  <a:lnTo>
                    <a:pt x="28881" y="20249"/>
                  </a:lnTo>
                  <a:lnTo>
                    <a:pt x="28780" y="21675"/>
                  </a:lnTo>
                  <a:lnTo>
                    <a:pt x="27470" y="20599"/>
                  </a:lnTo>
                  <a:lnTo>
                    <a:pt x="27571" y="19592"/>
                  </a:lnTo>
                  <a:cubicBezTo>
                    <a:pt x="27672" y="19592"/>
                    <a:pt x="27740" y="19543"/>
                    <a:pt x="27805" y="19459"/>
                  </a:cubicBezTo>
                  <a:close/>
                  <a:moveTo>
                    <a:pt x="1210" y="20265"/>
                  </a:moveTo>
                  <a:lnTo>
                    <a:pt x="1327" y="21691"/>
                  </a:lnTo>
                  <a:lnTo>
                    <a:pt x="557" y="21590"/>
                  </a:lnTo>
                  <a:lnTo>
                    <a:pt x="319" y="20535"/>
                  </a:lnTo>
                  <a:lnTo>
                    <a:pt x="303" y="20434"/>
                  </a:lnTo>
                  <a:lnTo>
                    <a:pt x="1210" y="20265"/>
                  </a:lnTo>
                  <a:close/>
                  <a:moveTo>
                    <a:pt x="28929" y="20265"/>
                  </a:moveTo>
                  <a:lnTo>
                    <a:pt x="29836" y="20434"/>
                  </a:lnTo>
                  <a:lnTo>
                    <a:pt x="29819" y="20535"/>
                  </a:lnTo>
                  <a:lnTo>
                    <a:pt x="29586" y="21590"/>
                  </a:lnTo>
                  <a:lnTo>
                    <a:pt x="28828" y="21691"/>
                  </a:lnTo>
                  <a:lnTo>
                    <a:pt x="28929" y="20265"/>
                  </a:lnTo>
                  <a:close/>
                  <a:moveTo>
                    <a:pt x="23509" y="20265"/>
                  </a:moveTo>
                  <a:lnTo>
                    <a:pt x="25705" y="20365"/>
                  </a:lnTo>
                  <a:lnTo>
                    <a:pt x="25222" y="21643"/>
                  </a:lnTo>
                  <a:cubicBezTo>
                    <a:pt x="25202" y="21643"/>
                    <a:pt x="25169" y="21623"/>
                    <a:pt x="25137" y="21623"/>
                  </a:cubicBezTo>
                  <a:cubicBezTo>
                    <a:pt x="25036" y="21623"/>
                    <a:pt x="24936" y="21691"/>
                    <a:pt x="24899" y="21792"/>
                  </a:cubicBezTo>
                  <a:lnTo>
                    <a:pt x="23844" y="21357"/>
                  </a:lnTo>
                  <a:cubicBezTo>
                    <a:pt x="23860" y="21341"/>
                    <a:pt x="23860" y="21320"/>
                    <a:pt x="23860" y="21304"/>
                  </a:cubicBezTo>
                  <a:cubicBezTo>
                    <a:pt x="23860" y="21188"/>
                    <a:pt x="23775" y="21103"/>
                    <a:pt x="23658" y="21087"/>
                  </a:cubicBezTo>
                  <a:lnTo>
                    <a:pt x="23509" y="20265"/>
                  </a:lnTo>
                  <a:close/>
                  <a:moveTo>
                    <a:pt x="6634" y="20265"/>
                  </a:moveTo>
                  <a:lnTo>
                    <a:pt x="6484" y="21087"/>
                  </a:lnTo>
                  <a:lnTo>
                    <a:pt x="6464" y="21087"/>
                  </a:lnTo>
                  <a:cubicBezTo>
                    <a:pt x="6347" y="21087"/>
                    <a:pt x="6247" y="21188"/>
                    <a:pt x="6247" y="21304"/>
                  </a:cubicBezTo>
                  <a:lnTo>
                    <a:pt x="6247" y="21373"/>
                  </a:lnTo>
                  <a:lnTo>
                    <a:pt x="5191" y="21808"/>
                  </a:lnTo>
                  <a:cubicBezTo>
                    <a:pt x="5175" y="21707"/>
                    <a:pt x="5074" y="21623"/>
                    <a:pt x="4973" y="21623"/>
                  </a:cubicBezTo>
                  <a:cubicBezTo>
                    <a:pt x="4953" y="21623"/>
                    <a:pt x="4937" y="21643"/>
                    <a:pt x="4921" y="21643"/>
                  </a:cubicBezTo>
                  <a:lnTo>
                    <a:pt x="4433" y="20365"/>
                  </a:lnTo>
                  <a:lnTo>
                    <a:pt x="6634" y="20265"/>
                  </a:lnTo>
                  <a:close/>
                  <a:moveTo>
                    <a:pt x="6686" y="21341"/>
                  </a:moveTo>
                  <a:lnTo>
                    <a:pt x="7657" y="21457"/>
                  </a:lnTo>
                  <a:cubicBezTo>
                    <a:pt x="7657" y="21457"/>
                    <a:pt x="7641" y="21457"/>
                    <a:pt x="7641" y="21474"/>
                  </a:cubicBezTo>
                  <a:cubicBezTo>
                    <a:pt x="7641" y="21558"/>
                    <a:pt x="7709" y="21623"/>
                    <a:pt x="7794" y="21623"/>
                  </a:cubicBezTo>
                  <a:lnTo>
                    <a:pt x="7774" y="21824"/>
                  </a:lnTo>
                  <a:lnTo>
                    <a:pt x="6650" y="21691"/>
                  </a:lnTo>
                  <a:lnTo>
                    <a:pt x="6565" y="21506"/>
                  </a:lnTo>
                  <a:cubicBezTo>
                    <a:pt x="6634" y="21474"/>
                    <a:pt x="6666" y="21405"/>
                    <a:pt x="6686" y="21341"/>
                  </a:cubicBezTo>
                  <a:close/>
                  <a:moveTo>
                    <a:pt x="23425" y="21357"/>
                  </a:moveTo>
                  <a:cubicBezTo>
                    <a:pt x="23441" y="21421"/>
                    <a:pt x="23489" y="21490"/>
                    <a:pt x="23558" y="21522"/>
                  </a:cubicBezTo>
                  <a:lnTo>
                    <a:pt x="23509" y="21691"/>
                  </a:lnTo>
                  <a:lnTo>
                    <a:pt x="22365" y="21824"/>
                  </a:lnTo>
                  <a:lnTo>
                    <a:pt x="22349" y="21623"/>
                  </a:lnTo>
                  <a:cubicBezTo>
                    <a:pt x="22417" y="21590"/>
                    <a:pt x="22449" y="21542"/>
                    <a:pt x="22449" y="21474"/>
                  </a:cubicBezTo>
                  <a:lnTo>
                    <a:pt x="22449" y="21457"/>
                  </a:lnTo>
                  <a:lnTo>
                    <a:pt x="23425" y="21357"/>
                  </a:lnTo>
                  <a:close/>
                  <a:moveTo>
                    <a:pt x="7959" y="20466"/>
                  </a:moveTo>
                  <a:lnTo>
                    <a:pt x="9220" y="20817"/>
                  </a:lnTo>
                  <a:lnTo>
                    <a:pt x="9220" y="21792"/>
                  </a:lnTo>
                  <a:cubicBezTo>
                    <a:pt x="9168" y="21792"/>
                    <a:pt x="9120" y="21824"/>
                    <a:pt x="9083" y="21860"/>
                  </a:cubicBezTo>
                  <a:lnTo>
                    <a:pt x="7959" y="21474"/>
                  </a:lnTo>
                  <a:cubicBezTo>
                    <a:pt x="7959" y="21405"/>
                    <a:pt x="7927" y="21341"/>
                    <a:pt x="7859" y="21320"/>
                  </a:cubicBezTo>
                  <a:lnTo>
                    <a:pt x="7959" y="20466"/>
                  </a:lnTo>
                  <a:close/>
                  <a:moveTo>
                    <a:pt x="22200" y="20466"/>
                  </a:moveTo>
                  <a:lnTo>
                    <a:pt x="22280" y="21320"/>
                  </a:lnTo>
                  <a:cubicBezTo>
                    <a:pt x="22200" y="21320"/>
                    <a:pt x="22131" y="21389"/>
                    <a:pt x="22131" y="21474"/>
                  </a:cubicBezTo>
                  <a:cubicBezTo>
                    <a:pt x="22131" y="21474"/>
                    <a:pt x="22131" y="21490"/>
                    <a:pt x="22147" y="21490"/>
                  </a:cubicBezTo>
                  <a:lnTo>
                    <a:pt x="21023" y="21860"/>
                  </a:lnTo>
                  <a:cubicBezTo>
                    <a:pt x="20991" y="21824"/>
                    <a:pt x="20954" y="21808"/>
                    <a:pt x="20922" y="21792"/>
                  </a:cubicBezTo>
                  <a:lnTo>
                    <a:pt x="20938" y="20817"/>
                  </a:lnTo>
                  <a:lnTo>
                    <a:pt x="22200" y="20466"/>
                  </a:lnTo>
                  <a:close/>
                  <a:moveTo>
                    <a:pt x="10010" y="18282"/>
                  </a:moveTo>
                  <a:lnTo>
                    <a:pt x="12428" y="18822"/>
                  </a:lnTo>
                  <a:cubicBezTo>
                    <a:pt x="12428" y="18838"/>
                    <a:pt x="12408" y="18838"/>
                    <a:pt x="12408" y="18854"/>
                  </a:cubicBezTo>
                  <a:cubicBezTo>
                    <a:pt x="12408" y="19024"/>
                    <a:pt x="12545" y="19157"/>
                    <a:pt x="12710" y="19157"/>
                  </a:cubicBezTo>
                  <a:cubicBezTo>
                    <a:pt x="12746" y="19157"/>
                    <a:pt x="12762" y="19141"/>
                    <a:pt x="12795" y="19141"/>
                  </a:cubicBezTo>
                  <a:lnTo>
                    <a:pt x="13097" y="20096"/>
                  </a:lnTo>
                  <a:lnTo>
                    <a:pt x="12041" y="22046"/>
                  </a:lnTo>
                  <a:lnTo>
                    <a:pt x="9470" y="20063"/>
                  </a:lnTo>
                  <a:lnTo>
                    <a:pt x="10010" y="18282"/>
                  </a:lnTo>
                  <a:close/>
                  <a:moveTo>
                    <a:pt x="20149" y="18282"/>
                  </a:moveTo>
                  <a:lnTo>
                    <a:pt x="20668" y="20063"/>
                  </a:lnTo>
                  <a:lnTo>
                    <a:pt x="18102" y="22046"/>
                  </a:lnTo>
                  <a:lnTo>
                    <a:pt x="17042" y="20096"/>
                  </a:lnTo>
                  <a:lnTo>
                    <a:pt x="17344" y="19141"/>
                  </a:lnTo>
                  <a:cubicBezTo>
                    <a:pt x="17364" y="19157"/>
                    <a:pt x="17380" y="19157"/>
                    <a:pt x="17396" y="19157"/>
                  </a:cubicBezTo>
                  <a:cubicBezTo>
                    <a:pt x="17545" y="19157"/>
                    <a:pt x="17682" y="19024"/>
                    <a:pt x="17682" y="18854"/>
                  </a:cubicBezTo>
                  <a:lnTo>
                    <a:pt x="17682" y="18838"/>
                  </a:lnTo>
                  <a:lnTo>
                    <a:pt x="20149" y="18282"/>
                  </a:lnTo>
                  <a:close/>
                  <a:moveTo>
                    <a:pt x="7959" y="21522"/>
                  </a:moveTo>
                  <a:lnTo>
                    <a:pt x="9067" y="21893"/>
                  </a:lnTo>
                  <a:cubicBezTo>
                    <a:pt x="9067" y="21909"/>
                    <a:pt x="9051" y="21925"/>
                    <a:pt x="9051" y="21961"/>
                  </a:cubicBezTo>
                  <a:cubicBezTo>
                    <a:pt x="9051" y="22010"/>
                    <a:pt x="9083" y="22062"/>
                    <a:pt x="9136" y="22094"/>
                  </a:cubicBezTo>
                  <a:lnTo>
                    <a:pt x="9067" y="22195"/>
                  </a:lnTo>
                  <a:lnTo>
                    <a:pt x="7826" y="21844"/>
                  </a:lnTo>
                  <a:lnTo>
                    <a:pt x="7842" y="21623"/>
                  </a:lnTo>
                  <a:cubicBezTo>
                    <a:pt x="7895" y="21607"/>
                    <a:pt x="7943" y="21574"/>
                    <a:pt x="7959" y="21522"/>
                  </a:cubicBezTo>
                  <a:close/>
                  <a:moveTo>
                    <a:pt x="22147" y="21522"/>
                  </a:moveTo>
                  <a:cubicBezTo>
                    <a:pt x="22163" y="21590"/>
                    <a:pt x="22232" y="21623"/>
                    <a:pt x="22300" y="21623"/>
                  </a:cubicBezTo>
                  <a:lnTo>
                    <a:pt x="22316" y="21623"/>
                  </a:lnTo>
                  <a:lnTo>
                    <a:pt x="22316" y="21844"/>
                  </a:lnTo>
                  <a:lnTo>
                    <a:pt x="21071" y="22195"/>
                  </a:lnTo>
                  <a:lnTo>
                    <a:pt x="21007" y="22062"/>
                  </a:lnTo>
                  <a:cubicBezTo>
                    <a:pt x="21023" y="22046"/>
                    <a:pt x="21039" y="21993"/>
                    <a:pt x="21039" y="21961"/>
                  </a:cubicBezTo>
                  <a:lnTo>
                    <a:pt x="21039" y="21909"/>
                  </a:lnTo>
                  <a:lnTo>
                    <a:pt x="22147" y="21522"/>
                  </a:lnTo>
                  <a:close/>
                  <a:moveTo>
                    <a:pt x="6666" y="21744"/>
                  </a:moveTo>
                  <a:lnTo>
                    <a:pt x="7774" y="21877"/>
                  </a:lnTo>
                  <a:lnTo>
                    <a:pt x="7758" y="22227"/>
                  </a:lnTo>
                  <a:lnTo>
                    <a:pt x="6787" y="22163"/>
                  </a:lnTo>
                  <a:lnTo>
                    <a:pt x="6666" y="21744"/>
                  </a:lnTo>
                  <a:close/>
                  <a:moveTo>
                    <a:pt x="23489" y="21744"/>
                  </a:moveTo>
                  <a:lnTo>
                    <a:pt x="23372" y="22163"/>
                  </a:lnTo>
                  <a:lnTo>
                    <a:pt x="22401" y="22227"/>
                  </a:lnTo>
                  <a:lnTo>
                    <a:pt x="22365" y="21877"/>
                  </a:lnTo>
                  <a:lnTo>
                    <a:pt x="23489" y="21744"/>
                  </a:lnTo>
                  <a:close/>
                  <a:moveTo>
                    <a:pt x="6263" y="21405"/>
                  </a:moveTo>
                  <a:cubicBezTo>
                    <a:pt x="6299" y="21490"/>
                    <a:pt x="6384" y="21542"/>
                    <a:pt x="6464" y="21542"/>
                  </a:cubicBezTo>
                  <a:cubicBezTo>
                    <a:pt x="6484" y="21542"/>
                    <a:pt x="6517" y="21522"/>
                    <a:pt x="6533" y="21522"/>
                  </a:cubicBezTo>
                  <a:lnTo>
                    <a:pt x="6601" y="21707"/>
                  </a:lnTo>
                  <a:lnTo>
                    <a:pt x="5191" y="22263"/>
                  </a:lnTo>
                  <a:lnTo>
                    <a:pt x="5106" y="22062"/>
                  </a:lnTo>
                  <a:cubicBezTo>
                    <a:pt x="5175" y="22026"/>
                    <a:pt x="5207" y="21961"/>
                    <a:pt x="5207" y="21877"/>
                  </a:cubicBezTo>
                  <a:lnTo>
                    <a:pt x="5207" y="21844"/>
                  </a:lnTo>
                  <a:lnTo>
                    <a:pt x="6263" y="21405"/>
                  </a:lnTo>
                  <a:close/>
                  <a:moveTo>
                    <a:pt x="23844" y="21389"/>
                  </a:moveTo>
                  <a:lnTo>
                    <a:pt x="24899" y="21824"/>
                  </a:lnTo>
                  <a:cubicBezTo>
                    <a:pt x="24899" y="21844"/>
                    <a:pt x="24883" y="21860"/>
                    <a:pt x="24883" y="21877"/>
                  </a:cubicBezTo>
                  <a:cubicBezTo>
                    <a:pt x="24883" y="21977"/>
                    <a:pt x="24952" y="22062"/>
                    <a:pt x="25036" y="22094"/>
                  </a:cubicBezTo>
                  <a:lnTo>
                    <a:pt x="24952" y="22263"/>
                  </a:lnTo>
                  <a:lnTo>
                    <a:pt x="23541" y="21707"/>
                  </a:lnTo>
                  <a:lnTo>
                    <a:pt x="23610" y="21522"/>
                  </a:lnTo>
                  <a:cubicBezTo>
                    <a:pt x="23626" y="21522"/>
                    <a:pt x="23626" y="21542"/>
                    <a:pt x="23642" y="21542"/>
                  </a:cubicBezTo>
                  <a:cubicBezTo>
                    <a:pt x="23727" y="21542"/>
                    <a:pt x="23811" y="21474"/>
                    <a:pt x="23844" y="21389"/>
                  </a:cubicBezTo>
                  <a:close/>
                  <a:moveTo>
                    <a:pt x="4385" y="20382"/>
                  </a:moveTo>
                  <a:lnTo>
                    <a:pt x="4873" y="21659"/>
                  </a:lnTo>
                  <a:cubicBezTo>
                    <a:pt x="4788" y="21691"/>
                    <a:pt x="4719" y="21776"/>
                    <a:pt x="4719" y="21877"/>
                  </a:cubicBezTo>
                  <a:cubicBezTo>
                    <a:pt x="4719" y="21893"/>
                    <a:pt x="4736" y="21925"/>
                    <a:pt x="4736" y="21945"/>
                  </a:cubicBezTo>
                  <a:lnTo>
                    <a:pt x="3124" y="22429"/>
                  </a:lnTo>
                  <a:lnTo>
                    <a:pt x="2959" y="21558"/>
                  </a:lnTo>
                  <a:lnTo>
                    <a:pt x="4385" y="20382"/>
                  </a:lnTo>
                  <a:close/>
                  <a:moveTo>
                    <a:pt x="25758" y="20382"/>
                  </a:moveTo>
                  <a:lnTo>
                    <a:pt x="27200" y="21558"/>
                  </a:lnTo>
                  <a:lnTo>
                    <a:pt x="27015" y="22429"/>
                  </a:lnTo>
                  <a:lnTo>
                    <a:pt x="25355" y="21925"/>
                  </a:lnTo>
                  <a:cubicBezTo>
                    <a:pt x="25371" y="21909"/>
                    <a:pt x="25371" y="21893"/>
                    <a:pt x="25371" y="21877"/>
                  </a:cubicBezTo>
                  <a:cubicBezTo>
                    <a:pt x="25371" y="21792"/>
                    <a:pt x="25339" y="21723"/>
                    <a:pt x="25270" y="21675"/>
                  </a:cubicBezTo>
                  <a:lnTo>
                    <a:pt x="25758" y="20382"/>
                  </a:lnTo>
                  <a:close/>
                  <a:moveTo>
                    <a:pt x="15047" y="19576"/>
                  </a:moveTo>
                  <a:lnTo>
                    <a:pt x="15047" y="21421"/>
                  </a:lnTo>
                  <a:cubicBezTo>
                    <a:pt x="14926" y="21421"/>
                    <a:pt x="14846" y="21522"/>
                    <a:pt x="14846" y="21643"/>
                  </a:cubicBezTo>
                  <a:cubicBezTo>
                    <a:pt x="14846" y="21675"/>
                    <a:pt x="14846" y="21707"/>
                    <a:pt x="14878" y="21744"/>
                  </a:cubicBezTo>
                  <a:lnTo>
                    <a:pt x="13887" y="22465"/>
                  </a:lnTo>
                  <a:lnTo>
                    <a:pt x="13149" y="20112"/>
                  </a:lnTo>
                  <a:lnTo>
                    <a:pt x="15047" y="19576"/>
                  </a:lnTo>
                  <a:close/>
                  <a:moveTo>
                    <a:pt x="15096" y="19576"/>
                  </a:moveTo>
                  <a:lnTo>
                    <a:pt x="16993" y="20112"/>
                  </a:lnTo>
                  <a:lnTo>
                    <a:pt x="16272" y="22465"/>
                  </a:lnTo>
                  <a:lnTo>
                    <a:pt x="15249" y="21723"/>
                  </a:lnTo>
                  <a:cubicBezTo>
                    <a:pt x="15265" y="21691"/>
                    <a:pt x="15265" y="21659"/>
                    <a:pt x="15265" y="21643"/>
                  </a:cubicBezTo>
                  <a:cubicBezTo>
                    <a:pt x="15265" y="21542"/>
                    <a:pt x="15196" y="21457"/>
                    <a:pt x="15096" y="21421"/>
                  </a:cubicBezTo>
                  <a:lnTo>
                    <a:pt x="15096" y="19576"/>
                  </a:lnTo>
                  <a:close/>
                  <a:moveTo>
                    <a:pt x="7826" y="21877"/>
                  </a:moveTo>
                  <a:lnTo>
                    <a:pt x="9051" y="22247"/>
                  </a:lnTo>
                  <a:lnTo>
                    <a:pt x="8934" y="22513"/>
                  </a:lnTo>
                  <a:lnTo>
                    <a:pt x="7794" y="22227"/>
                  </a:lnTo>
                  <a:lnTo>
                    <a:pt x="7826" y="21877"/>
                  </a:lnTo>
                  <a:close/>
                  <a:moveTo>
                    <a:pt x="22316" y="21877"/>
                  </a:moveTo>
                  <a:lnTo>
                    <a:pt x="22349" y="22227"/>
                  </a:lnTo>
                  <a:lnTo>
                    <a:pt x="21208" y="22513"/>
                  </a:lnTo>
                  <a:lnTo>
                    <a:pt x="21091" y="22247"/>
                  </a:lnTo>
                  <a:lnTo>
                    <a:pt x="22316" y="21877"/>
                  </a:lnTo>
                  <a:close/>
                  <a:moveTo>
                    <a:pt x="2689" y="20652"/>
                  </a:moveTo>
                  <a:lnTo>
                    <a:pt x="2906" y="21542"/>
                  </a:lnTo>
                  <a:lnTo>
                    <a:pt x="1830" y="22549"/>
                  </a:lnTo>
                  <a:lnTo>
                    <a:pt x="1379" y="21723"/>
                  </a:lnTo>
                  <a:lnTo>
                    <a:pt x="2689" y="20652"/>
                  </a:lnTo>
                  <a:close/>
                  <a:moveTo>
                    <a:pt x="27454" y="20652"/>
                  </a:moveTo>
                  <a:lnTo>
                    <a:pt x="28764" y="21723"/>
                  </a:lnTo>
                  <a:lnTo>
                    <a:pt x="28324" y="22549"/>
                  </a:lnTo>
                  <a:lnTo>
                    <a:pt x="27237" y="21542"/>
                  </a:lnTo>
                  <a:lnTo>
                    <a:pt x="27454" y="20652"/>
                  </a:lnTo>
                  <a:close/>
                  <a:moveTo>
                    <a:pt x="573" y="21643"/>
                  </a:moveTo>
                  <a:lnTo>
                    <a:pt x="1327" y="21744"/>
                  </a:lnTo>
                  <a:lnTo>
                    <a:pt x="1782" y="22566"/>
                  </a:lnTo>
                  <a:lnTo>
                    <a:pt x="791" y="22566"/>
                  </a:lnTo>
                  <a:lnTo>
                    <a:pt x="621" y="21893"/>
                  </a:lnTo>
                  <a:lnTo>
                    <a:pt x="573" y="21643"/>
                  </a:lnTo>
                  <a:close/>
                  <a:moveTo>
                    <a:pt x="29570" y="21643"/>
                  </a:moveTo>
                  <a:lnTo>
                    <a:pt x="29517" y="21893"/>
                  </a:lnTo>
                  <a:lnTo>
                    <a:pt x="29352" y="22566"/>
                  </a:lnTo>
                  <a:lnTo>
                    <a:pt x="28361" y="22566"/>
                  </a:lnTo>
                  <a:lnTo>
                    <a:pt x="28812" y="21744"/>
                  </a:lnTo>
                  <a:lnTo>
                    <a:pt x="29570" y="21643"/>
                  </a:lnTo>
                  <a:close/>
                  <a:moveTo>
                    <a:pt x="6787" y="22195"/>
                  </a:moveTo>
                  <a:lnTo>
                    <a:pt x="7758" y="22263"/>
                  </a:lnTo>
                  <a:lnTo>
                    <a:pt x="7758" y="22481"/>
                  </a:lnTo>
                  <a:cubicBezTo>
                    <a:pt x="7673" y="22481"/>
                    <a:pt x="7625" y="22529"/>
                    <a:pt x="7609" y="22598"/>
                  </a:cubicBezTo>
                  <a:lnTo>
                    <a:pt x="7004" y="22566"/>
                  </a:lnTo>
                  <a:cubicBezTo>
                    <a:pt x="6988" y="22465"/>
                    <a:pt x="6904" y="22396"/>
                    <a:pt x="6803" y="22380"/>
                  </a:cubicBezTo>
                  <a:lnTo>
                    <a:pt x="6787" y="22195"/>
                  </a:lnTo>
                  <a:close/>
                  <a:moveTo>
                    <a:pt x="23356" y="22195"/>
                  </a:moveTo>
                  <a:lnTo>
                    <a:pt x="23340" y="22380"/>
                  </a:lnTo>
                  <a:lnTo>
                    <a:pt x="23324" y="22380"/>
                  </a:lnTo>
                  <a:cubicBezTo>
                    <a:pt x="23207" y="22380"/>
                    <a:pt x="23122" y="22465"/>
                    <a:pt x="23106" y="22566"/>
                  </a:cubicBezTo>
                  <a:lnTo>
                    <a:pt x="22502" y="22598"/>
                  </a:lnTo>
                  <a:cubicBezTo>
                    <a:pt x="22482" y="22549"/>
                    <a:pt x="22449" y="22513"/>
                    <a:pt x="22401" y="22497"/>
                  </a:cubicBezTo>
                  <a:lnTo>
                    <a:pt x="22401" y="22263"/>
                  </a:lnTo>
                  <a:lnTo>
                    <a:pt x="23356" y="22195"/>
                  </a:lnTo>
                  <a:close/>
                  <a:moveTo>
                    <a:pt x="6617" y="21744"/>
                  </a:moveTo>
                  <a:lnTo>
                    <a:pt x="6734" y="22163"/>
                  </a:lnTo>
                  <a:lnTo>
                    <a:pt x="5477" y="22699"/>
                  </a:lnTo>
                  <a:lnTo>
                    <a:pt x="5223" y="22296"/>
                  </a:lnTo>
                  <a:lnTo>
                    <a:pt x="6617" y="21744"/>
                  </a:lnTo>
                  <a:close/>
                  <a:moveTo>
                    <a:pt x="23525" y="21744"/>
                  </a:moveTo>
                  <a:lnTo>
                    <a:pt x="24936" y="22296"/>
                  </a:lnTo>
                  <a:lnTo>
                    <a:pt x="24682" y="22699"/>
                  </a:lnTo>
                  <a:lnTo>
                    <a:pt x="23408" y="22163"/>
                  </a:lnTo>
                  <a:lnTo>
                    <a:pt x="23525" y="21744"/>
                  </a:lnTo>
                  <a:close/>
                  <a:moveTo>
                    <a:pt x="7794" y="22280"/>
                  </a:moveTo>
                  <a:lnTo>
                    <a:pt x="8918" y="22566"/>
                  </a:lnTo>
                  <a:lnTo>
                    <a:pt x="8918" y="22582"/>
                  </a:lnTo>
                  <a:lnTo>
                    <a:pt x="8866" y="22715"/>
                  </a:lnTo>
                  <a:cubicBezTo>
                    <a:pt x="8850" y="22699"/>
                    <a:pt x="8834" y="22699"/>
                    <a:pt x="8801" y="22699"/>
                  </a:cubicBezTo>
                  <a:cubicBezTo>
                    <a:pt x="8749" y="22699"/>
                    <a:pt x="8701" y="22731"/>
                    <a:pt x="8664" y="22783"/>
                  </a:cubicBezTo>
                  <a:lnTo>
                    <a:pt x="7911" y="22630"/>
                  </a:lnTo>
                  <a:cubicBezTo>
                    <a:pt x="7911" y="22566"/>
                    <a:pt x="7859" y="22513"/>
                    <a:pt x="7794" y="22497"/>
                  </a:cubicBezTo>
                  <a:lnTo>
                    <a:pt x="7794" y="22280"/>
                  </a:lnTo>
                  <a:close/>
                  <a:moveTo>
                    <a:pt x="22349" y="22280"/>
                  </a:moveTo>
                  <a:lnTo>
                    <a:pt x="22349" y="22481"/>
                  </a:lnTo>
                  <a:cubicBezTo>
                    <a:pt x="22264" y="22481"/>
                    <a:pt x="22200" y="22549"/>
                    <a:pt x="22200" y="22650"/>
                  </a:cubicBezTo>
                  <a:lnTo>
                    <a:pt x="21442" y="22783"/>
                  </a:lnTo>
                  <a:cubicBezTo>
                    <a:pt x="21426" y="22731"/>
                    <a:pt x="21357" y="22699"/>
                    <a:pt x="21293" y="22699"/>
                  </a:cubicBezTo>
                  <a:lnTo>
                    <a:pt x="21273" y="22699"/>
                  </a:lnTo>
                  <a:lnTo>
                    <a:pt x="21224" y="22582"/>
                  </a:lnTo>
                  <a:lnTo>
                    <a:pt x="21224" y="22566"/>
                  </a:lnTo>
                  <a:lnTo>
                    <a:pt x="22349" y="22280"/>
                  </a:lnTo>
                  <a:close/>
                  <a:moveTo>
                    <a:pt x="9470" y="20112"/>
                  </a:moveTo>
                  <a:lnTo>
                    <a:pt x="12025" y="22078"/>
                  </a:lnTo>
                  <a:lnTo>
                    <a:pt x="11469" y="22799"/>
                  </a:lnTo>
                  <a:lnTo>
                    <a:pt x="9269" y="20785"/>
                  </a:lnTo>
                  <a:lnTo>
                    <a:pt x="9470" y="20112"/>
                  </a:lnTo>
                  <a:close/>
                  <a:moveTo>
                    <a:pt x="20689" y="20112"/>
                  </a:moveTo>
                  <a:lnTo>
                    <a:pt x="20890" y="20785"/>
                  </a:lnTo>
                  <a:lnTo>
                    <a:pt x="18674" y="22799"/>
                  </a:lnTo>
                  <a:lnTo>
                    <a:pt x="18134" y="22078"/>
                  </a:lnTo>
                  <a:lnTo>
                    <a:pt x="20689" y="20112"/>
                  </a:lnTo>
                  <a:close/>
                  <a:moveTo>
                    <a:pt x="9253" y="20853"/>
                  </a:moveTo>
                  <a:lnTo>
                    <a:pt x="11437" y="22815"/>
                  </a:lnTo>
                  <a:lnTo>
                    <a:pt x="11082" y="22884"/>
                  </a:lnTo>
                  <a:cubicBezTo>
                    <a:pt x="11066" y="22832"/>
                    <a:pt x="10998" y="22783"/>
                    <a:pt x="10949" y="22783"/>
                  </a:cubicBezTo>
                  <a:cubicBezTo>
                    <a:pt x="10897" y="22783"/>
                    <a:pt x="10865" y="22799"/>
                    <a:pt x="10832" y="22832"/>
                  </a:cubicBezTo>
                  <a:lnTo>
                    <a:pt x="9370" y="21977"/>
                  </a:lnTo>
                  <a:lnTo>
                    <a:pt x="9370" y="21961"/>
                  </a:lnTo>
                  <a:cubicBezTo>
                    <a:pt x="9370" y="21877"/>
                    <a:pt x="9337" y="21824"/>
                    <a:pt x="9269" y="21808"/>
                  </a:cubicBezTo>
                  <a:lnTo>
                    <a:pt x="9253" y="20853"/>
                  </a:lnTo>
                  <a:close/>
                  <a:moveTo>
                    <a:pt x="20890" y="20853"/>
                  </a:moveTo>
                  <a:lnTo>
                    <a:pt x="20870" y="21792"/>
                  </a:lnTo>
                  <a:cubicBezTo>
                    <a:pt x="20789" y="21808"/>
                    <a:pt x="20721" y="21877"/>
                    <a:pt x="20721" y="21961"/>
                  </a:cubicBezTo>
                  <a:cubicBezTo>
                    <a:pt x="20721" y="21961"/>
                    <a:pt x="20737" y="21977"/>
                    <a:pt x="20737" y="21993"/>
                  </a:cubicBezTo>
                  <a:lnTo>
                    <a:pt x="19278" y="22852"/>
                  </a:lnTo>
                  <a:cubicBezTo>
                    <a:pt x="19258" y="22815"/>
                    <a:pt x="19210" y="22783"/>
                    <a:pt x="19157" y="22783"/>
                  </a:cubicBezTo>
                  <a:cubicBezTo>
                    <a:pt x="19093" y="22783"/>
                    <a:pt x="19040" y="22815"/>
                    <a:pt x="19024" y="22884"/>
                  </a:cubicBezTo>
                  <a:lnTo>
                    <a:pt x="18722" y="22815"/>
                  </a:lnTo>
                  <a:lnTo>
                    <a:pt x="20890" y="20853"/>
                  </a:lnTo>
                  <a:close/>
                  <a:moveTo>
                    <a:pt x="4752" y="21993"/>
                  </a:moveTo>
                  <a:cubicBezTo>
                    <a:pt x="4772" y="21993"/>
                    <a:pt x="4772" y="22010"/>
                    <a:pt x="4788" y="22010"/>
                  </a:cubicBezTo>
                  <a:lnTo>
                    <a:pt x="3543" y="22900"/>
                  </a:lnTo>
                  <a:lnTo>
                    <a:pt x="3140" y="22465"/>
                  </a:lnTo>
                  <a:lnTo>
                    <a:pt x="4752" y="21993"/>
                  </a:lnTo>
                  <a:close/>
                  <a:moveTo>
                    <a:pt x="25355" y="21977"/>
                  </a:moveTo>
                  <a:lnTo>
                    <a:pt x="26999" y="22465"/>
                  </a:lnTo>
                  <a:lnTo>
                    <a:pt x="26612" y="22900"/>
                  </a:lnTo>
                  <a:lnTo>
                    <a:pt x="25339" y="21993"/>
                  </a:lnTo>
                  <a:cubicBezTo>
                    <a:pt x="25339" y="21993"/>
                    <a:pt x="25339" y="21977"/>
                    <a:pt x="25355" y="21977"/>
                  </a:cubicBezTo>
                  <a:close/>
                  <a:moveTo>
                    <a:pt x="23408" y="22211"/>
                  </a:moveTo>
                  <a:lnTo>
                    <a:pt x="24650" y="22731"/>
                  </a:lnTo>
                  <a:lnTo>
                    <a:pt x="24581" y="22852"/>
                  </a:lnTo>
                  <a:cubicBezTo>
                    <a:pt x="24533" y="22815"/>
                    <a:pt x="24496" y="22799"/>
                    <a:pt x="24448" y="22799"/>
                  </a:cubicBezTo>
                  <a:cubicBezTo>
                    <a:pt x="24363" y="22799"/>
                    <a:pt x="24295" y="22852"/>
                    <a:pt x="24247" y="22916"/>
                  </a:cubicBezTo>
                  <a:lnTo>
                    <a:pt x="23541" y="22630"/>
                  </a:lnTo>
                  <a:lnTo>
                    <a:pt x="23541" y="22598"/>
                  </a:lnTo>
                  <a:cubicBezTo>
                    <a:pt x="23541" y="22497"/>
                    <a:pt x="23473" y="22412"/>
                    <a:pt x="23388" y="22380"/>
                  </a:cubicBezTo>
                  <a:lnTo>
                    <a:pt x="23408" y="22211"/>
                  </a:lnTo>
                  <a:close/>
                  <a:moveTo>
                    <a:pt x="6750" y="22211"/>
                  </a:moveTo>
                  <a:lnTo>
                    <a:pt x="6766" y="22380"/>
                  </a:lnTo>
                  <a:cubicBezTo>
                    <a:pt x="6650" y="22380"/>
                    <a:pt x="6549" y="22481"/>
                    <a:pt x="6549" y="22598"/>
                  </a:cubicBezTo>
                  <a:cubicBezTo>
                    <a:pt x="6549" y="22614"/>
                    <a:pt x="6565" y="22630"/>
                    <a:pt x="6565" y="22650"/>
                  </a:cubicBezTo>
                  <a:lnTo>
                    <a:pt x="5860" y="22932"/>
                  </a:lnTo>
                  <a:cubicBezTo>
                    <a:pt x="5828" y="22852"/>
                    <a:pt x="5743" y="22799"/>
                    <a:pt x="5658" y="22799"/>
                  </a:cubicBezTo>
                  <a:cubicBezTo>
                    <a:pt x="5626" y="22799"/>
                    <a:pt x="5594" y="22815"/>
                    <a:pt x="5558" y="22815"/>
                  </a:cubicBezTo>
                  <a:lnTo>
                    <a:pt x="5493" y="22731"/>
                  </a:lnTo>
                  <a:lnTo>
                    <a:pt x="6750" y="22211"/>
                  </a:lnTo>
                  <a:close/>
                  <a:moveTo>
                    <a:pt x="9353" y="22026"/>
                  </a:moveTo>
                  <a:lnTo>
                    <a:pt x="10816" y="22868"/>
                  </a:lnTo>
                  <a:cubicBezTo>
                    <a:pt x="10796" y="22884"/>
                    <a:pt x="10780" y="22916"/>
                    <a:pt x="10780" y="22952"/>
                  </a:cubicBezTo>
                  <a:lnTo>
                    <a:pt x="10780" y="22969"/>
                  </a:lnTo>
                  <a:lnTo>
                    <a:pt x="10631" y="23017"/>
                  </a:lnTo>
                  <a:lnTo>
                    <a:pt x="9120" y="22211"/>
                  </a:lnTo>
                  <a:lnTo>
                    <a:pt x="9168" y="22110"/>
                  </a:lnTo>
                  <a:lnTo>
                    <a:pt x="9220" y="22110"/>
                  </a:lnTo>
                  <a:cubicBezTo>
                    <a:pt x="9285" y="22110"/>
                    <a:pt x="9337" y="22078"/>
                    <a:pt x="9353" y="22026"/>
                  </a:cubicBezTo>
                  <a:close/>
                  <a:moveTo>
                    <a:pt x="20753" y="22046"/>
                  </a:moveTo>
                  <a:cubicBezTo>
                    <a:pt x="20789" y="22078"/>
                    <a:pt x="20838" y="22110"/>
                    <a:pt x="20890" y="22110"/>
                  </a:cubicBezTo>
                  <a:cubicBezTo>
                    <a:pt x="20922" y="22110"/>
                    <a:pt x="20938" y="22094"/>
                    <a:pt x="20954" y="22094"/>
                  </a:cubicBezTo>
                  <a:lnTo>
                    <a:pt x="21039" y="22211"/>
                  </a:lnTo>
                  <a:lnTo>
                    <a:pt x="19512" y="23017"/>
                  </a:lnTo>
                  <a:lnTo>
                    <a:pt x="19327" y="22952"/>
                  </a:lnTo>
                  <a:cubicBezTo>
                    <a:pt x="19327" y="22916"/>
                    <a:pt x="19310" y="22900"/>
                    <a:pt x="19310" y="22884"/>
                  </a:cubicBezTo>
                  <a:lnTo>
                    <a:pt x="20753" y="22046"/>
                  </a:lnTo>
                  <a:close/>
                  <a:moveTo>
                    <a:pt x="2906" y="21590"/>
                  </a:moveTo>
                  <a:lnTo>
                    <a:pt x="3075" y="22449"/>
                  </a:lnTo>
                  <a:lnTo>
                    <a:pt x="2403" y="23134"/>
                  </a:lnTo>
                  <a:lnTo>
                    <a:pt x="1850" y="22582"/>
                  </a:lnTo>
                  <a:lnTo>
                    <a:pt x="2906" y="21590"/>
                  </a:lnTo>
                  <a:close/>
                  <a:moveTo>
                    <a:pt x="27237" y="21590"/>
                  </a:moveTo>
                  <a:lnTo>
                    <a:pt x="28292" y="22582"/>
                  </a:lnTo>
                  <a:lnTo>
                    <a:pt x="27740" y="23134"/>
                  </a:lnTo>
                  <a:lnTo>
                    <a:pt x="27067" y="22449"/>
                  </a:lnTo>
                  <a:lnTo>
                    <a:pt x="27237" y="21590"/>
                  </a:lnTo>
                  <a:close/>
                  <a:moveTo>
                    <a:pt x="4804" y="22046"/>
                  </a:moveTo>
                  <a:cubicBezTo>
                    <a:pt x="4852" y="22094"/>
                    <a:pt x="4905" y="22110"/>
                    <a:pt x="4973" y="22110"/>
                  </a:cubicBezTo>
                  <a:cubicBezTo>
                    <a:pt x="5006" y="22110"/>
                    <a:pt x="5038" y="22110"/>
                    <a:pt x="5074" y="22094"/>
                  </a:cubicBezTo>
                  <a:lnTo>
                    <a:pt x="5155" y="22280"/>
                  </a:lnTo>
                  <a:lnTo>
                    <a:pt x="4014" y="23218"/>
                  </a:lnTo>
                  <a:lnTo>
                    <a:pt x="3579" y="22916"/>
                  </a:lnTo>
                  <a:lnTo>
                    <a:pt x="4804" y="22046"/>
                  </a:lnTo>
                  <a:close/>
                  <a:moveTo>
                    <a:pt x="9083" y="22263"/>
                  </a:moveTo>
                  <a:lnTo>
                    <a:pt x="10595" y="23053"/>
                  </a:lnTo>
                  <a:lnTo>
                    <a:pt x="10377" y="23218"/>
                  </a:lnTo>
                  <a:lnTo>
                    <a:pt x="8983" y="22529"/>
                  </a:lnTo>
                  <a:lnTo>
                    <a:pt x="9083" y="22263"/>
                  </a:lnTo>
                  <a:close/>
                  <a:moveTo>
                    <a:pt x="21055" y="22263"/>
                  </a:moveTo>
                  <a:lnTo>
                    <a:pt x="21156" y="22529"/>
                  </a:lnTo>
                  <a:lnTo>
                    <a:pt x="19782" y="23218"/>
                  </a:lnTo>
                  <a:lnTo>
                    <a:pt x="19544" y="23053"/>
                  </a:lnTo>
                  <a:lnTo>
                    <a:pt x="21055" y="22263"/>
                  </a:lnTo>
                  <a:close/>
                  <a:moveTo>
                    <a:pt x="25302" y="22026"/>
                  </a:moveTo>
                  <a:lnTo>
                    <a:pt x="26564" y="22916"/>
                  </a:lnTo>
                  <a:lnTo>
                    <a:pt x="26128" y="23218"/>
                  </a:lnTo>
                  <a:lnTo>
                    <a:pt x="24984" y="22280"/>
                  </a:lnTo>
                  <a:lnTo>
                    <a:pt x="25085" y="22110"/>
                  </a:lnTo>
                  <a:lnTo>
                    <a:pt x="25137" y="22110"/>
                  </a:lnTo>
                  <a:cubicBezTo>
                    <a:pt x="25202" y="22110"/>
                    <a:pt x="25270" y="22078"/>
                    <a:pt x="25302" y="22026"/>
                  </a:cubicBezTo>
                  <a:close/>
                  <a:moveTo>
                    <a:pt x="8967" y="22582"/>
                  </a:moveTo>
                  <a:lnTo>
                    <a:pt x="10329" y="23255"/>
                  </a:lnTo>
                  <a:lnTo>
                    <a:pt x="10292" y="23287"/>
                  </a:lnTo>
                  <a:cubicBezTo>
                    <a:pt x="10276" y="23255"/>
                    <a:pt x="10228" y="23234"/>
                    <a:pt x="10192" y="23234"/>
                  </a:cubicBezTo>
                  <a:cubicBezTo>
                    <a:pt x="10143" y="23234"/>
                    <a:pt x="10091" y="23271"/>
                    <a:pt x="10075" y="23303"/>
                  </a:cubicBezTo>
                  <a:lnTo>
                    <a:pt x="8967" y="22868"/>
                  </a:lnTo>
                  <a:lnTo>
                    <a:pt x="8967" y="22852"/>
                  </a:lnTo>
                  <a:cubicBezTo>
                    <a:pt x="8967" y="22799"/>
                    <a:pt x="8951" y="22767"/>
                    <a:pt x="8918" y="22731"/>
                  </a:cubicBezTo>
                  <a:lnTo>
                    <a:pt x="8967" y="22598"/>
                  </a:lnTo>
                  <a:lnTo>
                    <a:pt x="8967" y="22582"/>
                  </a:lnTo>
                  <a:close/>
                  <a:moveTo>
                    <a:pt x="21172" y="22582"/>
                  </a:moveTo>
                  <a:lnTo>
                    <a:pt x="21192" y="22598"/>
                  </a:lnTo>
                  <a:lnTo>
                    <a:pt x="21224" y="22715"/>
                  </a:lnTo>
                  <a:cubicBezTo>
                    <a:pt x="21172" y="22731"/>
                    <a:pt x="21140" y="22783"/>
                    <a:pt x="21140" y="22852"/>
                  </a:cubicBezTo>
                  <a:lnTo>
                    <a:pt x="21140" y="22884"/>
                  </a:lnTo>
                  <a:lnTo>
                    <a:pt x="20048" y="23319"/>
                  </a:lnTo>
                  <a:cubicBezTo>
                    <a:pt x="20016" y="23271"/>
                    <a:pt x="19963" y="23234"/>
                    <a:pt x="19915" y="23234"/>
                  </a:cubicBezTo>
                  <a:cubicBezTo>
                    <a:pt x="19883" y="23234"/>
                    <a:pt x="19846" y="23255"/>
                    <a:pt x="19830" y="23271"/>
                  </a:cubicBezTo>
                  <a:lnTo>
                    <a:pt x="19814" y="23255"/>
                  </a:lnTo>
                  <a:lnTo>
                    <a:pt x="21172" y="22582"/>
                  </a:lnTo>
                  <a:close/>
                  <a:moveTo>
                    <a:pt x="5175" y="22312"/>
                  </a:moveTo>
                  <a:lnTo>
                    <a:pt x="5425" y="22715"/>
                  </a:lnTo>
                  <a:lnTo>
                    <a:pt x="4570" y="23335"/>
                  </a:lnTo>
                  <a:lnTo>
                    <a:pt x="4067" y="23234"/>
                  </a:lnTo>
                  <a:lnTo>
                    <a:pt x="5175" y="22312"/>
                  </a:lnTo>
                  <a:close/>
                  <a:moveTo>
                    <a:pt x="24968" y="22312"/>
                  </a:moveTo>
                  <a:lnTo>
                    <a:pt x="26076" y="23234"/>
                  </a:lnTo>
                  <a:lnTo>
                    <a:pt x="25572" y="23335"/>
                  </a:lnTo>
                  <a:lnTo>
                    <a:pt x="24718" y="22715"/>
                  </a:lnTo>
                  <a:lnTo>
                    <a:pt x="24968" y="22312"/>
                  </a:lnTo>
                  <a:close/>
                  <a:moveTo>
                    <a:pt x="24698" y="22751"/>
                  </a:moveTo>
                  <a:lnTo>
                    <a:pt x="25540" y="23355"/>
                  </a:lnTo>
                  <a:lnTo>
                    <a:pt x="25202" y="23537"/>
                  </a:lnTo>
                  <a:cubicBezTo>
                    <a:pt x="25169" y="23472"/>
                    <a:pt x="25101" y="23436"/>
                    <a:pt x="25020" y="23436"/>
                  </a:cubicBezTo>
                  <a:cubicBezTo>
                    <a:pt x="24984" y="23436"/>
                    <a:pt x="24952" y="23436"/>
                    <a:pt x="24920" y="23456"/>
                  </a:cubicBezTo>
                  <a:lnTo>
                    <a:pt x="24650" y="23186"/>
                  </a:lnTo>
                  <a:cubicBezTo>
                    <a:pt x="24666" y="23134"/>
                    <a:pt x="24682" y="23102"/>
                    <a:pt x="24682" y="23053"/>
                  </a:cubicBezTo>
                  <a:cubicBezTo>
                    <a:pt x="24682" y="22969"/>
                    <a:pt x="24666" y="22916"/>
                    <a:pt x="24617" y="22868"/>
                  </a:cubicBezTo>
                  <a:lnTo>
                    <a:pt x="24698" y="22751"/>
                  </a:lnTo>
                  <a:close/>
                  <a:moveTo>
                    <a:pt x="5457" y="22751"/>
                  </a:moveTo>
                  <a:lnTo>
                    <a:pt x="5525" y="22852"/>
                  </a:lnTo>
                  <a:cubicBezTo>
                    <a:pt x="5457" y="22900"/>
                    <a:pt x="5409" y="22969"/>
                    <a:pt x="5409" y="23053"/>
                  </a:cubicBezTo>
                  <a:cubicBezTo>
                    <a:pt x="5409" y="23102"/>
                    <a:pt x="5441" y="23170"/>
                    <a:pt x="5477" y="23202"/>
                  </a:cubicBezTo>
                  <a:lnTo>
                    <a:pt x="5090" y="23605"/>
                  </a:lnTo>
                  <a:lnTo>
                    <a:pt x="4619" y="23355"/>
                  </a:lnTo>
                  <a:lnTo>
                    <a:pt x="5457" y="22751"/>
                  </a:lnTo>
                  <a:close/>
                  <a:moveTo>
                    <a:pt x="3108" y="22497"/>
                  </a:moveTo>
                  <a:lnTo>
                    <a:pt x="3511" y="22932"/>
                  </a:lnTo>
                  <a:lnTo>
                    <a:pt x="3261" y="23658"/>
                  </a:lnTo>
                  <a:lnTo>
                    <a:pt x="2435" y="23154"/>
                  </a:lnTo>
                  <a:lnTo>
                    <a:pt x="3108" y="22497"/>
                  </a:lnTo>
                  <a:close/>
                  <a:moveTo>
                    <a:pt x="27035" y="22497"/>
                  </a:moveTo>
                  <a:lnTo>
                    <a:pt x="27704" y="23154"/>
                  </a:lnTo>
                  <a:lnTo>
                    <a:pt x="26882" y="23658"/>
                  </a:lnTo>
                  <a:lnTo>
                    <a:pt x="26632" y="22932"/>
                  </a:lnTo>
                  <a:lnTo>
                    <a:pt x="27035" y="22497"/>
                  </a:lnTo>
                  <a:close/>
                  <a:moveTo>
                    <a:pt x="13113" y="20164"/>
                  </a:moveTo>
                  <a:lnTo>
                    <a:pt x="13838" y="22497"/>
                  </a:lnTo>
                  <a:lnTo>
                    <a:pt x="12847" y="23690"/>
                  </a:lnTo>
                  <a:lnTo>
                    <a:pt x="12073" y="22078"/>
                  </a:lnTo>
                  <a:lnTo>
                    <a:pt x="13113" y="20164"/>
                  </a:lnTo>
                  <a:close/>
                  <a:moveTo>
                    <a:pt x="17026" y="20164"/>
                  </a:moveTo>
                  <a:lnTo>
                    <a:pt x="18069" y="22078"/>
                  </a:lnTo>
                  <a:lnTo>
                    <a:pt x="17296" y="23690"/>
                  </a:lnTo>
                  <a:lnTo>
                    <a:pt x="16304" y="22497"/>
                  </a:lnTo>
                  <a:lnTo>
                    <a:pt x="17026" y="20164"/>
                  </a:lnTo>
                  <a:close/>
                  <a:moveTo>
                    <a:pt x="29332" y="22614"/>
                  </a:moveTo>
                  <a:lnTo>
                    <a:pt x="29082" y="23605"/>
                  </a:lnTo>
                  <a:lnTo>
                    <a:pt x="29030" y="23605"/>
                  </a:lnTo>
                  <a:cubicBezTo>
                    <a:pt x="28965" y="23605"/>
                    <a:pt x="28913" y="23637"/>
                    <a:pt x="28864" y="23690"/>
                  </a:cubicBezTo>
                  <a:lnTo>
                    <a:pt x="27772" y="23154"/>
                  </a:lnTo>
                  <a:lnTo>
                    <a:pt x="28345" y="22614"/>
                  </a:lnTo>
                  <a:close/>
                  <a:moveTo>
                    <a:pt x="1814" y="22614"/>
                  </a:moveTo>
                  <a:lnTo>
                    <a:pt x="2370" y="23154"/>
                  </a:lnTo>
                  <a:lnTo>
                    <a:pt x="1246" y="23706"/>
                  </a:lnTo>
                  <a:cubicBezTo>
                    <a:pt x="1210" y="23637"/>
                    <a:pt x="1145" y="23605"/>
                    <a:pt x="1077" y="23605"/>
                  </a:cubicBezTo>
                  <a:lnTo>
                    <a:pt x="1061" y="23605"/>
                  </a:lnTo>
                  <a:lnTo>
                    <a:pt x="807" y="22614"/>
                  </a:lnTo>
                  <a:close/>
                  <a:moveTo>
                    <a:pt x="4603" y="23404"/>
                  </a:moveTo>
                  <a:lnTo>
                    <a:pt x="5038" y="23637"/>
                  </a:lnTo>
                  <a:lnTo>
                    <a:pt x="4736" y="23738"/>
                  </a:lnTo>
                  <a:cubicBezTo>
                    <a:pt x="4719" y="23674"/>
                    <a:pt x="4651" y="23637"/>
                    <a:pt x="4603" y="23621"/>
                  </a:cubicBezTo>
                  <a:lnTo>
                    <a:pt x="4603" y="23404"/>
                  </a:lnTo>
                  <a:close/>
                  <a:moveTo>
                    <a:pt x="3543" y="22952"/>
                  </a:moveTo>
                  <a:lnTo>
                    <a:pt x="3998" y="23255"/>
                  </a:lnTo>
                  <a:lnTo>
                    <a:pt x="3998" y="23774"/>
                  </a:lnTo>
                  <a:lnTo>
                    <a:pt x="3309" y="23674"/>
                  </a:lnTo>
                  <a:lnTo>
                    <a:pt x="3543" y="22952"/>
                  </a:lnTo>
                  <a:close/>
                  <a:moveTo>
                    <a:pt x="26596" y="22952"/>
                  </a:moveTo>
                  <a:lnTo>
                    <a:pt x="26834" y="23674"/>
                  </a:lnTo>
                  <a:lnTo>
                    <a:pt x="26145" y="23774"/>
                  </a:lnTo>
                  <a:lnTo>
                    <a:pt x="26145" y="23255"/>
                  </a:lnTo>
                  <a:lnTo>
                    <a:pt x="26596" y="22952"/>
                  </a:lnTo>
                  <a:close/>
                  <a:moveTo>
                    <a:pt x="4047" y="23271"/>
                  </a:moveTo>
                  <a:lnTo>
                    <a:pt x="4550" y="23388"/>
                  </a:lnTo>
                  <a:lnTo>
                    <a:pt x="4550" y="23621"/>
                  </a:lnTo>
                  <a:cubicBezTo>
                    <a:pt x="4450" y="23621"/>
                    <a:pt x="4369" y="23690"/>
                    <a:pt x="4349" y="23791"/>
                  </a:cubicBezTo>
                  <a:lnTo>
                    <a:pt x="4047" y="23774"/>
                  </a:lnTo>
                  <a:lnTo>
                    <a:pt x="4047" y="23271"/>
                  </a:lnTo>
                  <a:close/>
                  <a:moveTo>
                    <a:pt x="25556" y="23404"/>
                  </a:moveTo>
                  <a:lnTo>
                    <a:pt x="25556" y="23791"/>
                  </a:lnTo>
                  <a:lnTo>
                    <a:pt x="25222" y="23674"/>
                  </a:lnTo>
                  <a:cubicBezTo>
                    <a:pt x="25238" y="23658"/>
                    <a:pt x="25238" y="23658"/>
                    <a:pt x="25238" y="23637"/>
                  </a:cubicBezTo>
                  <a:cubicBezTo>
                    <a:pt x="25238" y="23621"/>
                    <a:pt x="25222" y="23605"/>
                    <a:pt x="25222" y="23573"/>
                  </a:cubicBezTo>
                  <a:lnTo>
                    <a:pt x="25556" y="23404"/>
                  </a:lnTo>
                  <a:close/>
                  <a:moveTo>
                    <a:pt x="26092" y="23271"/>
                  </a:moveTo>
                  <a:lnTo>
                    <a:pt x="26092" y="23774"/>
                  </a:lnTo>
                  <a:lnTo>
                    <a:pt x="25588" y="23791"/>
                  </a:lnTo>
                  <a:lnTo>
                    <a:pt x="25588" y="23388"/>
                  </a:lnTo>
                  <a:lnTo>
                    <a:pt x="26092" y="23271"/>
                  </a:lnTo>
                  <a:close/>
                  <a:moveTo>
                    <a:pt x="19830" y="23573"/>
                  </a:moveTo>
                  <a:lnTo>
                    <a:pt x="19661" y="23940"/>
                  </a:lnTo>
                  <a:cubicBezTo>
                    <a:pt x="19645" y="23940"/>
                    <a:pt x="19629" y="23924"/>
                    <a:pt x="19613" y="23924"/>
                  </a:cubicBezTo>
                  <a:cubicBezTo>
                    <a:pt x="19597" y="23924"/>
                    <a:pt x="19580" y="23940"/>
                    <a:pt x="19560" y="23940"/>
                  </a:cubicBezTo>
                  <a:lnTo>
                    <a:pt x="19830" y="23573"/>
                  </a:lnTo>
                  <a:close/>
                  <a:moveTo>
                    <a:pt x="10312" y="23573"/>
                  </a:moveTo>
                  <a:lnTo>
                    <a:pt x="10679" y="24077"/>
                  </a:lnTo>
                  <a:lnTo>
                    <a:pt x="10647" y="24061"/>
                  </a:lnTo>
                  <a:cubicBezTo>
                    <a:pt x="10631" y="23992"/>
                    <a:pt x="10578" y="23924"/>
                    <a:pt x="10494" y="23924"/>
                  </a:cubicBezTo>
                  <a:cubicBezTo>
                    <a:pt x="10478" y="23924"/>
                    <a:pt x="10478" y="23924"/>
                    <a:pt x="10478" y="23940"/>
                  </a:cubicBezTo>
                  <a:lnTo>
                    <a:pt x="10312" y="23573"/>
                  </a:lnTo>
                  <a:close/>
                  <a:moveTo>
                    <a:pt x="10377" y="23271"/>
                  </a:moveTo>
                  <a:lnTo>
                    <a:pt x="10998" y="24077"/>
                  </a:lnTo>
                  <a:lnTo>
                    <a:pt x="10732" y="24077"/>
                  </a:lnTo>
                  <a:lnTo>
                    <a:pt x="10329" y="23488"/>
                  </a:lnTo>
                  <a:cubicBezTo>
                    <a:pt x="10345" y="23472"/>
                    <a:pt x="10361" y="23436"/>
                    <a:pt x="10361" y="23404"/>
                  </a:cubicBezTo>
                  <a:cubicBezTo>
                    <a:pt x="10361" y="23371"/>
                    <a:pt x="10345" y="23335"/>
                    <a:pt x="10329" y="23319"/>
                  </a:cubicBezTo>
                  <a:lnTo>
                    <a:pt x="10377" y="23271"/>
                  </a:lnTo>
                  <a:close/>
                  <a:moveTo>
                    <a:pt x="10631" y="23069"/>
                  </a:moveTo>
                  <a:lnTo>
                    <a:pt x="11352" y="24077"/>
                  </a:lnTo>
                  <a:lnTo>
                    <a:pt x="11050" y="24077"/>
                  </a:lnTo>
                  <a:lnTo>
                    <a:pt x="10413" y="23255"/>
                  </a:lnTo>
                  <a:lnTo>
                    <a:pt x="10631" y="23069"/>
                  </a:lnTo>
                  <a:close/>
                  <a:moveTo>
                    <a:pt x="10796" y="23017"/>
                  </a:moveTo>
                  <a:cubicBezTo>
                    <a:pt x="10816" y="23069"/>
                    <a:pt x="10881" y="23102"/>
                    <a:pt x="10949" y="23102"/>
                  </a:cubicBezTo>
                  <a:cubicBezTo>
                    <a:pt x="10981" y="23102"/>
                    <a:pt x="11018" y="23085"/>
                    <a:pt x="11034" y="23069"/>
                  </a:cubicBezTo>
                  <a:lnTo>
                    <a:pt x="11638" y="23924"/>
                  </a:lnTo>
                  <a:cubicBezTo>
                    <a:pt x="11554" y="23924"/>
                    <a:pt x="11501" y="23992"/>
                    <a:pt x="11485" y="24077"/>
                  </a:cubicBezTo>
                  <a:lnTo>
                    <a:pt x="11400" y="24077"/>
                  </a:lnTo>
                  <a:lnTo>
                    <a:pt x="10663" y="23053"/>
                  </a:lnTo>
                  <a:lnTo>
                    <a:pt x="10796" y="23017"/>
                  </a:lnTo>
                  <a:close/>
                  <a:moveTo>
                    <a:pt x="11469" y="22852"/>
                  </a:moveTo>
                  <a:lnTo>
                    <a:pt x="12275" y="24077"/>
                  </a:lnTo>
                  <a:lnTo>
                    <a:pt x="11803" y="24077"/>
                  </a:lnTo>
                  <a:cubicBezTo>
                    <a:pt x="11787" y="24008"/>
                    <a:pt x="11755" y="23960"/>
                    <a:pt x="11703" y="23940"/>
                  </a:cubicBezTo>
                  <a:lnTo>
                    <a:pt x="11066" y="23033"/>
                  </a:lnTo>
                  <a:cubicBezTo>
                    <a:pt x="11082" y="23001"/>
                    <a:pt x="11098" y="22985"/>
                    <a:pt x="11098" y="22952"/>
                  </a:cubicBezTo>
                  <a:lnTo>
                    <a:pt x="11098" y="22932"/>
                  </a:lnTo>
                  <a:lnTo>
                    <a:pt x="11469" y="22852"/>
                  </a:lnTo>
                  <a:close/>
                  <a:moveTo>
                    <a:pt x="12041" y="22110"/>
                  </a:moveTo>
                  <a:lnTo>
                    <a:pt x="12811" y="23722"/>
                  </a:lnTo>
                  <a:lnTo>
                    <a:pt x="12327" y="24077"/>
                  </a:lnTo>
                  <a:lnTo>
                    <a:pt x="11501" y="22832"/>
                  </a:lnTo>
                  <a:lnTo>
                    <a:pt x="12041" y="22110"/>
                  </a:lnTo>
                  <a:close/>
                  <a:moveTo>
                    <a:pt x="18102" y="22110"/>
                  </a:moveTo>
                  <a:lnTo>
                    <a:pt x="18637" y="22832"/>
                  </a:lnTo>
                  <a:lnTo>
                    <a:pt x="17815" y="24077"/>
                  </a:lnTo>
                  <a:lnTo>
                    <a:pt x="17328" y="23722"/>
                  </a:lnTo>
                  <a:lnTo>
                    <a:pt x="18102" y="22110"/>
                  </a:lnTo>
                  <a:close/>
                  <a:moveTo>
                    <a:pt x="18690" y="22852"/>
                  </a:moveTo>
                  <a:lnTo>
                    <a:pt x="19008" y="22916"/>
                  </a:lnTo>
                  <a:lnTo>
                    <a:pt x="19008" y="22952"/>
                  </a:lnTo>
                  <a:cubicBezTo>
                    <a:pt x="19008" y="23001"/>
                    <a:pt x="19024" y="23033"/>
                    <a:pt x="19057" y="23069"/>
                  </a:cubicBezTo>
                  <a:lnTo>
                    <a:pt x="18452" y="23924"/>
                  </a:lnTo>
                  <a:cubicBezTo>
                    <a:pt x="18372" y="23940"/>
                    <a:pt x="18303" y="23992"/>
                    <a:pt x="18303" y="24077"/>
                  </a:cubicBezTo>
                  <a:lnTo>
                    <a:pt x="17868" y="24077"/>
                  </a:lnTo>
                  <a:lnTo>
                    <a:pt x="18690" y="22852"/>
                  </a:lnTo>
                  <a:close/>
                  <a:moveTo>
                    <a:pt x="19310" y="23001"/>
                  </a:moveTo>
                  <a:lnTo>
                    <a:pt x="19480" y="23053"/>
                  </a:lnTo>
                  <a:lnTo>
                    <a:pt x="18738" y="24077"/>
                  </a:lnTo>
                  <a:lnTo>
                    <a:pt x="18621" y="24077"/>
                  </a:lnTo>
                  <a:cubicBezTo>
                    <a:pt x="18605" y="24008"/>
                    <a:pt x="18553" y="23960"/>
                    <a:pt x="18505" y="23940"/>
                  </a:cubicBezTo>
                  <a:lnTo>
                    <a:pt x="19093" y="23085"/>
                  </a:lnTo>
                  <a:cubicBezTo>
                    <a:pt x="19109" y="23102"/>
                    <a:pt x="19141" y="23102"/>
                    <a:pt x="19157" y="23102"/>
                  </a:cubicBezTo>
                  <a:cubicBezTo>
                    <a:pt x="19226" y="23102"/>
                    <a:pt x="19294" y="23069"/>
                    <a:pt x="19310" y="23001"/>
                  </a:cubicBezTo>
                  <a:close/>
                  <a:moveTo>
                    <a:pt x="19512" y="23069"/>
                  </a:moveTo>
                  <a:lnTo>
                    <a:pt x="19746" y="23255"/>
                  </a:lnTo>
                  <a:lnTo>
                    <a:pt x="19093" y="24077"/>
                  </a:lnTo>
                  <a:lnTo>
                    <a:pt x="18807" y="24077"/>
                  </a:lnTo>
                  <a:lnTo>
                    <a:pt x="19512" y="23069"/>
                  </a:lnTo>
                  <a:close/>
                  <a:moveTo>
                    <a:pt x="19782" y="23271"/>
                  </a:moveTo>
                  <a:lnTo>
                    <a:pt x="19798" y="23287"/>
                  </a:lnTo>
                  <a:cubicBezTo>
                    <a:pt x="19762" y="23319"/>
                    <a:pt x="19746" y="23355"/>
                    <a:pt x="19746" y="23404"/>
                  </a:cubicBezTo>
                  <a:cubicBezTo>
                    <a:pt x="19746" y="23456"/>
                    <a:pt x="19782" y="23488"/>
                    <a:pt x="19814" y="23521"/>
                  </a:cubicBezTo>
                  <a:lnTo>
                    <a:pt x="19411" y="24077"/>
                  </a:lnTo>
                  <a:lnTo>
                    <a:pt x="19157" y="24077"/>
                  </a:lnTo>
                  <a:lnTo>
                    <a:pt x="19782" y="23271"/>
                  </a:lnTo>
                  <a:close/>
                  <a:moveTo>
                    <a:pt x="4099" y="23823"/>
                  </a:moveTo>
                  <a:lnTo>
                    <a:pt x="4349" y="23839"/>
                  </a:lnTo>
                  <a:cubicBezTo>
                    <a:pt x="4349" y="23924"/>
                    <a:pt x="4401" y="23992"/>
                    <a:pt x="4470" y="24024"/>
                  </a:cubicBezTo>
                  <a:lnTo>
                    <a:pt x="4433" y="24125"/>
                  </a:lnTo>
                  <a:lnTo>
                    <a:pt x="4099" y="23823"/>
                  </a:lnTo>
                  <a:close/>
                  <a:moveTo>
                    <a:pt x="26060" y="23823"/>
                  </a:moveTo>
                  <a:lnTo>
                    <a:pt x="25705" y="24125"/>
                  </a:lnTo>
                  <a:lnTo>
                    <a:pt x="25605" y="23839"/>
                  </a:lnTo>
                  <a:lnTo>
                    <a:pt x="26060" y="23823"/>
                  </a:lnTo>
                  <a:close/>
                  <a:moveTo>
                    <a:pt x="19460" y="24109"/>
                  </a:moveTo>
                  <a:lnTo>
                    <a:pt x="19460" y="24141"/>
                  </a:lnTo>
                  <a:lnTo>
                    <a:pt x="19427" y="24161"/>
                  </a:lnTo>
                  <a:lnTo>
                    <a:pt x="19427" y="24161"/>
                  </a:lnTo>
                  <a:lnTo>
                    <a:pt x="19443" y="24109"/>
                  </a:lnTo>
                  <a:close/>
                  <a:moveTo>
                    <a:pt x="10715" y="24109"/>
                  </a:moveTo>
                  <a:lnTo>
                    <a:pt x="10715" y="24161"/>
                  </a:lnTo>
                  <a:lnTo>
                    <a:pt x="10647" y="24125"/>
                  </a:lnTo>
                  <a:lnTo>
                    <a:pt x="10647" y="24109"/>
                  </a:lnTo>
                  <a:close/>
                  <a:moveTo>
                    <a:pt x="15212" y="21760"/>
                  </a:moveTo>
                  <a:lnTo>
                    <a:pt x="16256" y="22497"/>
                  </a:lnTo>
                  <a:lnTo>
                    <a:pt x="16437" y="24226"/>
                  </a:lnTo>
                  <a:lnTo>
                    <a:pt x="16437" y="24226"/>
                  </a:lnTo>
                  <a:lnTo>
                    <a:pt x="15096" y="23875"/>
                  </a:lnTo>
                  <a:lnTo>
                    <a:pt x="15096" y="21844"/>
                  </a:lnTo>
                  <a:cubicBezTo>
                    <a:pt x="15148" y="21824"/>
                    <a:pt x="15196" y="21792"/>
                    <a:pt x="15212" y="21760"/>
                  </a:cubicBezTo>
                  <a:close/>
                  <a:moveTo>
                    <a:pt x="2403" y="23186"/>
                  </a:moveTo>
                  <a:lnTo>
                    <a:pt x="3261" y="23706"/>
                  </a:lnTo>
                  <a:lnTo>
                    <a:pt x="3293" y="24226"/>
                  </a:lnTo>
                  <a:lnTo>
                    <a:pt x="2116" y="24061"/>
                  </a:lnTo>
                  <a:lnTo>
                    <a:pt x="1278" y="23823"/>
                  </a:lnTo>
                  <a:lnTo>
                    <a:pt x="1278" y="23807"/>
                  </a:lnTo>
                  <a:cubicBezTo>
                    <a:pt x="1278" y="23791"/>
                    <a:pt x="1278" y="23758"/>
                    <a:pt x="1262" y="23738"/>
                  </a:cubicBezTo>
                  <a:lnTo>
                    <a:pt x="2403" y="23186"/>
                  </a:lnTo>
                  <a:close/>
                  <a:moveTo>
                    <a:pt x="3309" y="23706"/>
                  </a:moveTo>
                  <a:lnTo>
                    <a:pt x="4014" y="23823"/>
                  </a:lnTo>
                  <a:lnTo>
                    <a:pt x="4385" y="24141"/>
                  </a:lnTo>
                  <a:lnTo>
                    <a:pt x="3341" y="24226"/>
                  </a:lnTo>
                  <a:lnTo>
                    <a:pt x="3309" y="23706"/>
                  </a:lnTo>
                  <a:close/>
                  <a:moveTo>
                    <a:pt x="14894" y="21776"/>
                  </a:moveTo>
                  <a:cubicBezTo>
                    <a:pt x="14926" y="21824"/>
                    <a:pt x="14995" y="21844"/>
                    <a:pt x="15047" y="21844"/>
                  </a:cubicBezTo>
                  <a:lnTo>
                    <a:pt x="15047" y="23875"/>
                  </a:lnTo>
                  <a:lnTo>
                    <a:pt x="13717" y="24226"/>
                  </a:lnTo>
                  <a:lnTo>
                    <a:pt x="13887" y="22513"/>
                  </a:lnTo>
                  <a:lnTo>
                    <a:pt x="14894" y="21776"/>
                  </a:lnTo>
                  <a:close/>
                  <a:moveTo>
                    <a:pt x="26850" y="23706"/>
                  </a:moveTo>
                  <a:lnTo>
                    <a:pt x="26813" y="24226"/>
                  </a:lnTo>
                  <a:lnTo>
                    <a:pt x="25758" y="24141"/>
                  </a:lnTo>
                  <a:lnTo>
                    <a:pt x="26128" y="23823"/>
                  </a:lnTo>
                  <a:lnTo>
                    <a:pt x="26850" y="23706"/>
                  </a:lnTo>
                  <a:close/>
                  <a:moveTo>
                    <a:pt x="27740" y="23186"/>
                  </a:moveTo>
                  <a:lnTo>
                    <a:pt x="28848" y="23722"/>
                  </a:lnTo>
                  <a:cubicBezTo>
                    <a:pt x="28828" y="23758"/>
                    <a:pt x="28812" y="23774"/>
                    <a:pt x="28812" y="23807"/>
                  </a:cubicBezTo>
                  <a:cubicBezTo>
                    <a:pt x="28812" y="23823"/>
                    <a:pt x="28828" y="23823"/>
                    <a:pt x="28828" y="23839"/>
                  </a:cubicBezTo>
                  <a:lnTo>
                    <a:pt x="28042" y="24061"/>
                  </a:lnTo>
                  <a:lnTo>
                    <a:pt x="26850" y="24226"/>
                  </a:lnTo>
                  <a:lnTo>
                    <a:pt x="26882" y="23706"/>
                  </a:lnTo>
                  <a:lnTo>
                    <a:pt x="27740" y="23186"/>
                  </a:lnTo>
                  <a:close/>
                  <a:moveTo>
                    <a:pt x="10748" y="24109"/>
                  </a:moveTo>
                  <a:lnTo>
                    <a:pt x="10981" y="24125"/>
                  </a:lnTo>
                  <a:lnTo>
                    <a:pt x="11018" y="24125"/>
                  </a:lnTo>
                  <a:lnTo>
                    <a:pt x="11018" y="24310"/>
                  </a:lnTo>
                  <a:lnTo>
                    <a:pt x="10764" y="24177"/>
                  </a:lnTo>
                  <a:lnTo>
                    <a:pt x="10748" y="24109"/>
                  </a:lnTo>
                  <a:close/>
                  <a:moveTo>
                    <a:pt x="19395" y="24109"/>
                  </a:moveTo>
                  <a:lnTo>
                    <a:pt x="19395" y="24177"/>
                  </a:lnTo>
                  <a:lnTo>
                    <a:pt x="19125" y="24310"/>
                  </a:lnTo>
                  <a:lnTo>
                    <a:pt x="19125" y="24125"/>
                  </a:lnTo>
                  <a:lnTo>
                    <a:pt x="19177" y="24125"/>
                  </a:lnTo>
                  <a:lnTo>
                    <a:pt x="19395" y="24109"/>
                  </a:lnTo>
                  <a:close/>
                  <a:moveTo>
                    <a:pt x="11352" y="24125"/>
                  </a:moveTo>
                  <a:lnTo>
                    <a:pt x="11320" y="24564"/>
                  </a:lnTo>
                  <a:lnTo>
                    <a:pt x="11066" y="24343"/>
                  </a:lnTo>
                  <a:lnTo>
                    <a:pt x="11066" y="24125"/>
                  </a:lnTo>
                  <a:close/>
                  <a:moveTo>
                    <a:pt x="19093" y="24125"/>
                  </a:moveTo>
                  <a:lnTo>
                    <a:pt x="19077" y="24343"/>
                  </a:lnTo>
                  <a:lnTo>
                    <a:pt x="18823" y="24564"/>
                  </a:lnTo>
                  <a:lnTo>
                    <a:pt x="18791" y="24125"/>
                  </a:lnTo>
                  <a:close/>
                  <a:moveTo>
                    <a:pt x="4369" y="24194"/>
                  </a:moveTo>
                  <a:lnTo>
                    <a:pt x="3781" y="24645"/>
                  </a:lnTo>
                  <a:lnTo>
                    <a:pt x="3378" y="24262"/>
                  </a:lnTo>
                  <a:lnTo>
                    <a:pt x="4369" y="24194"/>
                  </a:lnTo>
                  <a:close/>
                  <a:moveTo>
                    <a:pt x="25774" y="24194"/>
                  </a:moveTo>
                  <a:lnTo>
                    <a:pt x="26781" y="24262"/>
                  </a:lnTo>
                  <a:lnTo>
                    <a:pt x="26378" y="24645"/>
                  </a:lnTo>
                  <a:lnTo>
                    <a:pt x="25774" y="24194"/>
                  </a:lnTo>
                  <a:close/>
                  <a:moveTo>
                    <a:pt x="5090" y="23658"/>
                  </a:moveTo>
                  <a:lnTo>
                    <a:pt x="5912" y="24226"/>
                  </a:lnTo>
                  <a:cubicBezTo>
                    <a:pt x="5880" y="24278"/>
                    <a:pt x="5860" y="24310"/>
                    <a:pt x="5860" y="24363"/>
                  </a:cubicBezTo>
                  <a:cubicBezTo>
                    <a:pt x="5860" y="24427"/>
                    <a:pt x="5896" y="24496"/>
                    <a:pt x="5928" y="24528"/>
                  </a:cubicBezTo>
                  <a:lnTo>
                    <a:pt x="5759" y="24713"/>
                  </a:lnTo>
                  <a:lnTo>
                    <a:pt x="4736" y="23924"/>
                  </a:lnTo>
                  <a:cubicBezTo>
                    <a:pt x="4752" y="23891"/>
                    <a:pt x="4772" y="23859"/>
                    <a:pt x="4772" y="23823"/>
                  </a:cubicBezTo>
                  <a:cubicBezTo>
                    <a:pt x="4772" y="23807"/>
                    <a:pt x="4772" y="23791"/>
                    <a:pt x="4752" y="23774"/>
                  </a:cubicBezTo>
                  <a:lnTo>
                    <a:pt x="5090" y="23658"/>
                  </a:lnTo>
                  <a:close/>
                  <a:moveTo>
                    <a:pt x="7004" y="22614"/>
                  </a:moveTo>
                  <a:lnTo>
                    <a:pt x="7593" y="22650"/>
                  </a:lnTo>
                  <a:cubicBezTo>
                    <a:pt x="7593" y="22731"/>
                    <a:pt x="7673" y="22799"/>
                    <a:pt x="7758" y="22799"/>
                  </a:cubicBezTo>
                  <a:cubicBezTo>
                    <a:pt x="7826" y="22799"/>
                    <a:pt x="7895" y="22751"/>
                    <a:pt x="7911" y="22682"/>
                  </a:cubicBezTo>
                  <a:lnTo>
                    <a:pt x="8648" y="22815"/>
                  </a:lnTo>
                  <a:lnTo>
                    <a:pt x="8648" y="22852"/>
                  </a:lnTo>
                  <a:cubicBezTo>
                    <a:pt x="8648" y="22932"/>
                    <a:pt x="8717" y="23017"/>
                    <a:pt x="8801" y="23017"/>
                  </a:cubicBezTo>
                  <a:cubicBezTo>
                    <a:pt x="8866" y="23017"/>
                    <a:pt x="8934" y="22969"/>
                    <a:pt x="8951" y="22900"/>
                  </a:cubicBezTo>
                  <a:lnTo>
                    <a:pt x="10043" y="23335"/>
                  </a:lnTo>
                  <a:lnTo>
                    <a:pt x="10043" y="23404"/>
                  </a:lnTo>
                  <a:cubicBezTo>
                    <a:pt x="10043" y="23488"/>
                    <a:pt x="10111" y="23557"/>
                    <a:pt x="10192" y="23557"/>
                  </a:cubicBezTo>
                  <a:cubicBezTo>
                    <a:pt x="10212" y="23557"/>
                    <a:pt x="10244" y="23557"/>
                    <a:pt x="10260" y="23537"/>
                  </a:cubicBezTo>
                  <a:lnTo>
                    <a:pt x="10429" y="23940"/>
                  </a:lnTo>
                  <a:cubicBezTo>
                    <a:pt x="10377" y="23976"/>
                    <a:pt x="10329" y="24024"/>
                    <a:pt x="10329" y="24093"/>
                  </a:cubicBezTo>
                  <a:cubicBezTo>
                    <a:pt x="10329" y="24125"/>
                    <a:pt x="10345" y="24141"/>
                    <a:pt x="10361" y="24177"/>
                  </a:cubicBezTo>
                  <a:lnTo>
                    <a:pt x="10043" y="24427"/>
                  </a:lnTo>
                  <a:cubicBezTo>
                    <a:pt x="10010" y="24395"/>
                    <a:pt x="9958" y="24363"/>
                    <a:pt x="9910" y="24363"/>
                  </a:cubicBezTo>
                  <a:cubicBezTo>
                    <a:pt x="9825" y="24363"/>
                    <a:pt x="9740" y="24427"/>
                    <a:pt x="9740" y="24512"/>
                  </a:cubicBezTo>
                  <a:cubicBezTo>
                    <a:pt x="9740" y="24528"/>
                    <a:pt x="9756" y="24544"/>
                    <a:pt x="9756" y="24544"/>
                  </a:cubicBezTo>
                  <a:lnTo>
                    <a:pt x="8983" y="24697"/>
                  </a:lnTo>
                  <a:cubicBezTo>
                    <a:pt x="8951" y="24645"/>
                    <a:pt x="8902" y="24596"/>
                    <a:pt x="8834" y="24596"/>
                  </a:cubicBezTo>
                  <a:cubicBezTo>
                    <a:pt x="8749" y="24596"/>
                    <a:pt x="8701" y="24645"/>
                    <a:pt x="8681" y="24713"/>
                  </a:cubicBezTo>
                  <a:lnTo>
                    <a:pt x="7895" y="24681"/>
                  </a:lnTo>
                  <a:cubicBezTo>
                    <a:pt x="7875" y="24580"/>
                    <a:pt x="7794" y="24496"/>
                    <a:pt x="7673" y="24496"/>
                  </a:cubicBezTo>
                  <a:cubicBezTo>
                    <a:pt x="7593" y="24496"/>
                    <a:pt x="7508" y="24544"/>
                    <a:pt x="7472" y="24629"/>
                  </a:cubicBezTo>
                  <a:lnTo>
                    <a:pt x="6347" y="24379"/>
                  </a:lnTo>
                  <a:lnTo>
                    <a:pt x="6347" y="24363"/>
                  </a:lnTo>
                  <a:cubicBezTo>
                    <a:pt x="6347" y="24226"/>
                    <a:pt x="6231" y="24125"/>
                    <a:pt x="6098" y="24125"/>
                  </a:cubicBezTo>
                  <a:cubicBezTo>
                    <a:pt x="6029" y="24125"/>
                    <a:pt x="5981" y="24161"/>
                    <a:pt x="5928" y="24194"/>
                  </a:cubicBezTo>
                  <a:lnTo>
                    <a:pt x="5122" y="23637"/>
                  </a:lnTo>
                  <a:lnTo>
                    <a:pt x="5509" y="23234"/>
                  </a:lnTo>
                  <a:cubicBezTo>
                    <a:pt x="5558" y="23271"/>
                    <a:pt x="5594" y="23287"/>
                    <a:pt x="5658" y="23287"/>
                  </a:cubicBezTo>
                  <a:cubicBezTo>
                    <a:pt x="5795" y="23287"/>
                    <a:pt x="5896" y="23186"/>
                    <a:pt x="5896" y="23053"/>
                  </a:cubicBezTo>
                  <a:cubicBezTo>
                    <a:pt x="5896" y="23017"/>
                    <a:pt x="5896" y="23001"/>
                    <a:pt x="5880" y="22985"/>
                  </a:cubicBezTo>
                  <a:lnTo>
                    <a:pt x="6585" y="22699"/>
                  </a:lnTo>
                  <a:cubicBezTo>
                    <a:pt x="6617" y="22767"/>
                    <a:pt x="6702" y="22815"/>
                    <a:pt x="6787" y="22815"/>
                  </a:cubicBezTo>
                  <a:cubicBezTo>
                    <a:pt x="6904" y="22815"/>
                    <a:pt x="6988" y="22731"/>
                    <a:pt x="7004" y="22614"/>
                  </a:cubicBezTo>
                  <a:close/>
                  <a:moveTo>
                    <a:pt x="23106" y="22614"/>
                  </a:moveTo>
                  <a:cubicBezTo>
                    <a:pt x="23122" y="22731"/>
                    <a:pt x="23207" y="22815"/>
                    <a:pt x="23324" y="22815"/>
                  </a:cubicBezTo>
                  <a:cubicBezTo>
                    <a:pt x="23408" y="22815"/>
                    <a:pt x="23489" y="22767"/>
                    <a:pt x="23525" y="22682"/>
                  </a:cubicBezTo>
                  <a:lnTo>
                    <a:pt x="24230" y="22969"/>
                  </a:lnTo>
                  <a:cubicBezTo>
                    <a:pt x="24214" y="22985"/>
                    <a:pt x="24214" y="23017"/>
                    <a:pt x="24214" y="23053"/>
                  </a:cubicBezTo>
                  <a:cubicBezTo>
                    <a:pt x="24214" y="23186"/>
                    <a:pt x="24315" y="23287"/>
                    <a:pt x="24448" y="23287"/>
                  </a:cubicBezTo>
                  <a:cubicBezTo>
                    <a:pt x="24517" y="23287"/>
                    <a:pt x="24581" y="23255"/>
                    <a:pt x="24617" y="23218"/>
                  </a:cubicBezTo>
                  <a:lnTo>
                    <a:pt x="24883" y="23488"/>
                  </a:lnTo>
                  <a:cubicBezTo>
                    <a:pt x="24835" y="23521"/>
                    <a:pt x="24799" y="23573"/>
                    <a:pt x="24799" y="23637"/>
                  </a:cubicBezTo>
                  <a:cubicBezTo>
                    <a:pt x="24799" y="23690"/>
                    <a:pt x="24819" y="23722"/>
                    <a:pt x="24851" y="23758"/>
                  </a:cubicBezTo>
                  <a:lnTo>
                    <a:pt x="24178" y="24210"/>
                  </a:lnTo>
                  <a:cubicBezTo>
                    <a:pt x="24146" y="24161"/>
                    <a:pt x="24077" y="24125"/>
                    <a:pt x="23993" y="24125"/>
                  </a:cubicBezTo>
                  <a:cubicBezTo>
                    <a:pt x="23860" y="24125"/>
                    <a:pt x="23759" y="24226"/>
                    <a:pt x="23759" y="24363"/>
                  </a:cubicBezTo>
                  <a:lnTo>
                    <a:pt x="23759" y="24395"/>
                  </a:lnTo>
                  <a:lnTo>
                    <a:pt x="22635" y="24629"/>
                  </a:lnTo>
                  <a:cubicBezTo>
                    <a:pt x="22603" y="24544"/>
                    <a:pt x="22518" y="24496"/>
                    <a:pt x="22433" y="24496"/>
                  </a:cubicBezTo>
                  <a:cubicBezTo>
                    <a:pt x="22316" y="24496"/>
                    <a:pt x="22216" y="24580"/>
                    <a:pt x="22216" y="24681"/>
                  </a:cubicBezTo>
                  <a:lnTo>
                    <a:pt x="21426" y="24713"/>
                  </a:lnTo>
                  <a:cubicBezTo>
                    <a:pt x="21410" y="24645"/>
                    <a:pt x="21341" y="24596"/>
                    <a:pt x="21273" y="24596"/>
                  </a:cubicBezTo>
                  <a:cubicBezTo>
                    <a:pt x="21208" y="24596"/>
                    <a:pt x="21156" y="24629"/>
                    <a:pt x="21124" y="24697"/>
                  </a:cubicBezTo>
                  <a:lnTo>
                    <a:pt x="20350" y="24544"/>
                  </a:lnTo>
                  <a:lnTo>
                    <a:pt x="20350" y="24512"/>
                  </a:lnTo>
                  <a:cubicBezTo>
                    <a:pt x="20350" y="24427"/>
                    <a:pt x="20286" y="24363"/>
                    <a:pt x="20201" y="24363"/>
                  </a:cubicBezTo>
                  <a:cubicBezTo>
                    <a:pt x="20149" y="24363"/>
                    <a:pt x="20116" y="24379"/>
                    <a:pt x="20084" y="24411"/>
                  </a:cubicBezTo>
                  <a:lnTo>
                    <a:pt x="19762" y="24161"/>
                  </a:lnTo>
                  <a:lnTo>
                    <a:pt x="19762" y="24093"/>
                  </a:lnTo>
                  <a:cubicBezTo>
                    <a:pt x="19762" y="24040"/>
                    <a:pt x="19746" y="23992"/>
                    <a:pt x="19713" y="23960"/>
                  </a:cubicBezTo>
                  <a:lnTo>
                    <a:pt x="19883" y="23557"/>
                  </a:lnTo>
                  <a:lnTo>
                    <a:pt x="19915" y="23557"/>
                  </a:lnTo>
                  <a:cubicBezTo>
                    <a:pt x="19999" y="23557"/>
                    <a:pt x="20064" y="23488"/>
                    <a:pt x="20064" y="23404"/>
                  </a:cubicBezTo>
                  <a:lnTo>
                    <a:pt x="20064" y="23355"/>
                  </a:lnTo>
                  <a:lnTo>
                    <a:pt x="21156" y="22916"/>
                  </a:lnTo>
                  <a:cubicBezTo>
                    <a:pt x="21172" y="22969"/>
                    <a:pt x="21241" y="23017"/>
                    <a:pt x="21293" y="23017"/>
                  </a:cubicBezTo>
                  <a:cubicBezTo>
                    <a:pt x="21394" y="23017"/>
                    <a:pt x="21458" y="22932"/>
                    <a:pt x="21458" y="22852"/>
                  </a:cubicBezTo>
                  <a:lnTo>
                    <a:pt x="21458" y="22832"/>
                  </a:lnTo>
                  <a:lnTo>
                    <a:pt x="22200" y="22682"/>
                  </a:lnTo>
                  <a:cubicBezTo>
                    <a:pt x="22216" y="22751"/>
                    <a:pt x="22280" y="22799"/>
                    <a:pt x="22349" y="22799"/>
                  </a:cubicBezTo>
                  <a:cubicBezTo>
                    <a:pt x="22433" y="22799"/>
                    <a:pt x="22502" y="22731"/>
                    <a:pt x="22502" y="22650"/>
                  </a:cubicBezTo>
                  <a:lnTo>
                    <a:pt x="23106" y="22614"/>
                  </a:lnTo>
                  <a:close/>
                  <a:moveTo>
                    <a:pt x="25222" y="23722"/>
                  </a:moveTo>
                  <a:lnTo>
                    <a:pt x="25524" y="23823"/>
                  </a:lnTo>
                  <a:lnTo>
                    <a:pt x="24380" y="24713"/>
                  </a:lnTo>
                  <a:lnTo>
                    <a:pt x="24194" y="24512"/>
                  </a:lnTo>
                  <a:cubicBezTo>
                    <a:pt x="24230" y="24463"/>
                    <a:pt x="24247" y="24427"/>
                    <a:pt x="24247" y="24363"/>
                  </a:cubicBezTo>
                  <a:cubicBezTo>
                    <a:pt x="24247" y="24326"/>
                    <a:pt x="24230" y="24294"/>
                    <a:pt x="24214" y="24242"/>
                  </a:cubicBezTo>
                  <a:lnTo>
                    <a:pt x="24867" y="23791"/>
                  </a:lnTo>
                  <a:cubicBezTo>
                    <a:pt x="24899" y="23839"/>
                    <a:pt x="24968" y="23859"/>
                    <a:pt x="25020" y="23859"/>
                  </a:cubicBezTo>
                  <a:cubicBezTo>
                    <a:pt x="25121" y="23859"/>
                    <a:pt x="25185" y="23791"/>
                    <a:pt x="25222" y="23722"/>
                  </a:cubicBezTo>
                  <a:close/>
                  <a:moveTo>
                    <a:pt x="10631" y="24161"/>
                  </a:moveTo>
                  <a:lnTo>
                    <a:pt x="10695" y="24210"/>
                  </a:lnTo>
                  <a:lnTo>
                    <a:pt x="10127" y="24782"/>
                  </a:lnTo>
                  <a:lnTo>
                    <a:pt x="10026" y="24629"/>
                  </a:lnTo>
                  <a:cubicBezTo>
                    <a:pt x="10043" y="24596"/>
                    <a:pt x="10059" y="24564"/>
                    <a:pt x="10059" y="24512"/>
                  </a:cubicBezTo>
                  <a:lnTo>
                    <a:pt x="10059" y="24463"/>
                  </a:lnTo>
                  <a:lnTo>
                    <a:pt x="10393" y="24210"/>
                  </a:lnTo>
                  <a:cubicBezTo>
                    <a:pt x="10413" y="24226"/>
                    <a:pt x="10462" y="24242"/>
                    <a:pt x="10494" y="24242"/>
                  </a:cubicBezTo>
                  <a:cubicBezTo>
                    <a:pt x="10546" y="24242"/>
                    <a:pt x="10595" y="24210"/>
                    <a:pt x="10631" y="24161"/>
                  </a:cubicBezTo>
                  <a:close/>
                  <a:moveTo>
                    <a:pt x="19480" y="24177"/>
                  </a:moveTo>
                  <a:cubicBezTo>
                    <a:pt x="19512" y="24226"/>
                    <a:pt x="19560" y="24242"/>
                    <a:pt x="19613" y="24242"/>
                  </a:cubicBezTo>
                  <a:cubicBezTo>
                    <a:pt x="19661" y="24242"/>
                    <a:pt x="19697" y="24226"/>
                    <a:pt x="19729" y="24194"/>
                  </a:cubicBezTo>
                  <a:lnTo>
                    <a:pt x="20064" y="24443"/>
                  </a:lnTo>
                  <a:cubicBezTo>
                    <a:pt x="20048" y="24463"/>
                    <a:pt x="20032" y="24496"/>
                    <a:pt x="20032" y="24512"/>
                  </a:cubicBezTo>
                  <a:cubicBezTo>
                    <a:pt x="20032" y="24580"/>
                    <a:pt x="20064" y="24613"/>
                    <a:pt x="20116" y="24645"/>
                  </a:cubicBezTo>
                  <a:lnTo>
                    <a:pt x="20016" y="24782"/>
                  </a:lnTo>
                  <a:lnTo>
                    <a:pt x="19443" y="24210"/>
                  </a:lnTo>
                  <a:lnTo>
                    <a:pt x="19480" y="24177"/>
                  </a:lnTo>
                  <a:close/>
                  <a:moveTo>
                    <a:pt x="11485" y="24125"/>
                  </a:moveTo>
                  <a:cubicBezTo>
                    <a:pt x="11501" y="24194"/>
                    <a:pt x="11570" y="24242"/>
                    <a:pt x="11638" y="24242"/>
                  </a:cubicBezTo>
                  <a:cubicBezTo>
                    <a:pt x="11687" y="24242"/>
                    <a:pt x="11703" y="24226"/>
                    <a:pt x="11739" y="24210"/>
                  </a:cubicBezTo>
                  <a:lnTo>
                    <a:pt x="11739" y="24210"/>
                  </a:lnTo>
                  <a:lnTo>
                    <a:pt x="11602" y="24814"/>
                  </a:lnTo>
                  <a:lnTo>
                    <a:pt x="11368" y="24596"/>
                  </a:lnTo>
                  <a:lnTo>
                    <a:pt x="11400" y="24125"/>
                  </a:lnTo>
                  <a:close/>
                  <a:moveTo>
                    <a:pt x="18738" y="24125"/>
                  </a:moveTo>
                  <a:lnTo>
                    <a:pt x="18791" y="24596"/>
                  </a:lnTo>
                  <a:lnTo>
                    <a:pt x="18537" y="24814"/>
                  </a:lnTo>
                  <a:lnTo>
                    <a:pt x="18420" y="24242"/>
                  </a:lnTo>
                  <a:lnTo>
                    <a:pt x="18452" y="24242"/>
                  </a:lnTo>
                  <a:cubicBezTo>
                    <a:pt x="18537" y="24242"/>
                    <a:pt x="18589" y="24194"/>
                    <a:pt x="18605" y="24125"/>
                  </a:cubicBezTo>
                  <a:close/>
                  <a:moveTo>
                    <a:pt x="13838" y="22566"/>
                  </a:moveTo>
                  <a:lnTo>
                    <a:pt x="13669" y="24242"/>
                  </a:lnTo>
                  <a:lnTo>
                    <a:pt x="12678" y="24883"/>
                  </a:lnTo>
                  <a:lnTo>
                    <a:pt x="12863" y="23738"/>
                  </a:lnTo>
                  <a:lnTo>
                    <a:pt x="13838" y="22566"/>
                  </a:lnTo>
                  <a:close/>
                  <a:moveTo>
                    <a:pt x="16304" y="22566"/>
                  </a:moveTo>
                  <a:lnTo>
                    <a:pt x="17280" y="23738"/>
                  </a:lnTo>
                  <a:lnTo>
                    <a:pt x="17465" y="24883"/>
                  </a:lnTo>
                  <a:lnTo>
                    <a:pt x="16474" y="24242"/>
                  </a:lnTo>
                  <a:lnTo>
                    <a:pt x="16304" y="22566"/>
                  </a:lnTo>
                  <a:close/>
                  <a:moveTo>
                    <a:pt x="18303" y="24125"/>
                  </a:moveTo>
                  <a:cubicBezTo>
                    <a:pt x="18319" y="24161"/>
                    <a:pt x="18335" y="24194"/>
                    <a:pt x="18351" y="24210"/>
                  </a:cubicBezTo>
                  <a:lnTo>
                    <a:pt x="18505" y="24846"/>
                  </a:lnTo>
                  <a:lnTo>
                    <a:pt x="18271" y="25068"/>
                  </a:lnTo>
                  <a:cubicBezTo>
                    <a:pt x="18218" y="25016"/>
                    <a:pt x="18170" y="24999"/>
                    <a:pt x="18118" y="24983"/>
                  </a:cubicBezTo>
                  <a:lnTo>
                    <a:pt x="17848" y="24125"/>
                  </a:lnTo>
                  <a:close/>
                  <a:moveTo>
                    <a:pt x="9773" y="24596"/>
                  </a:moveTo>
                  <a:cubicBezTo>
                    <a:pt x="9789" y="24645"/>
                    <a:pt x="9841" y="24681"/>
                    <a:pt x="9910" y="24681"/>
                  </a:cubicBezTo>
                  <a:cubicBezTo>
                    <a:pt x="9942" y="24681"/>
                    <a:pt x="9958" y="24665"/>
                    <a:pt x="9974" y="24645"/>
                  </a:cubicBezTo>
                  <a:lnTo>
                    <a:pt x="10091" y="24798"/>
                  </a:lnTo>
                  <a:lnTo>
                    <a:pt x="9067" y="25084"/>
                  </a:lnTo>
                  <a:lnTo>
                    <a:pt x="8934" y="24866"/>
                  </a:lnTo>
                  <a:cubicBezTo>
                    <a:pt x="8967" y="24830"/>
                    <a:pt x="8983" y="24798"/>
                    <a:pt x="8983" y="24766"/>
                  </a:cubicBezTo>
                  <a:lnTo>
                    <a:pt x="8983" y="24746"/>
                  </a:lnTo>
                  <a:lnTo>
                    <a:pt x="9773" y="24596"/>
                  </a:lnTo>
                  <a:close/>
                  <a:moveTo>
                    <a:pt x="17328" y="23774"/>
                  </a:moveTo>
                  <a:lnTo>
                    <a:pt x="17799" y="24109"/>
                  </a:lnTo>
                  <a:lnTo>
                    <a:pt x="18069" y="24999"/>
                  </a:lnTo>
                  <a:cubicBezTo>
                    <a:pt x="18017" y="24999"/>
                    <a:pt x="17969" y="25032"/>
                    <a:pt x="17932" y="25084"/>
                  </a:cubicBezTo>
                  <a:lnTo>
                    <a:pt x="17513" y="24915"/>
                  </a:lnTo>
                  <a:lnTo>
                    <a:pt x="17328" y="23774"/>
                  </a:lnTo>
                  <a:close/>
                  <a:moveTo>
                    <a:pt x="20334" y="24580"/>
                  </a:moveTo>
                  <a:lnTo>
                    <a:pt x="21124" y="24729"/>
                  </a:lnTo>
                  <a:cubicBezTo>
                    <a:pt x="21124" y="24746"/>
                    <a:pt x="21108" y="24746"/>
                    <a:pt x="21108" y="24766"/>
                  </a:cubicBezTo>
                  <a:cubicBezTo>
                    <a:pt x="21108" y="24814"/>
                    <a:pt x="21140" y="24866"/>
                    <a:pt x="21192" y="24899"/>
                  </a:cubicBezTo>
                  <a:lnTo>
                    <a:pt x="21091" y="25084"/>
                  </a:lnTo>
                  <a:lnTo>
                    <a:pt x="20064" y="24798"/>
                  </a:lnTo>
                  <a:lnTo>
                    <a:pt x="20149" y="24665"/>
                  </a:lnTo>
                  <a:cubicBezTo>
                    <a:pt x="20165" y="24665"/>
                    <a:pt x="20185" y="24681"/>
                    <a:pt x="20201" y="24681"/>
                  </a:cubicBezTo>
                  <a:cubicBezTo>
                    <a:pt x="20265" y="24681"/>
                    <a:pt x="20318" y="24629"/>
                    <a:pt x="20334" y="24580"/>
                  </a:cubicBezTo>
                  <a:close/>
                  <a:moveTo>
                    <a:pt x="2169" y="24109"/>
                  </a:moveTo>
                  <a:lnTo>
                    <a:pt x="3309" y="24278"/>
                  </a:lnTo>
                  <a:lnTo>
                    <a:pt x="3744" y="24681"/>
                  </a:lnTo>
                  <a:lnTo>
                    <a:pt x="3208" y="25100"/>
                  </a:lnTo>
                  <a:lnTo>
                    <a:pt x="2169" y="24109"/>
                  </a:lnTo>
                  <a:close/>
                  <a:moveTo>
                    <a:pt x="10748" y="24226"/>
                  </a:moveTo>
                  <a:lnTo>
                    <a:pt x="11018" y="24363"/>
                  </a:lnTo>
                  <a:lnTo>
                    <a:pt x="10345" y="25100"/>
                  </a:lnTo>
                  <a:lnTo>
                    <a:pt x="10159" y="24814"/>
                  </a:lnTo>
                  <a:lnTo>
                    <a:pt x="10748" y="24226"/>
                  </a:lnTo>
                  <a:close/>
                  <a:moveTo>
                    <a:pt x="19411" y="24226"/>
                  </a:moveTo>
                  <a:lnTo>
                    <a:pt x="19999" y="24814"/>
                  </a:lnTo>
                  <a:lnTo>
                    <a:pt x="19814" y="25100"/>
                  </a:lnTo>
                  <a:lnTo>
                    <a:pt x="19141" y="24363"/>
                  </a:lnTo>
                  <a:lnTo>
                    <a:pt x="19411" y="24226"/>
                  </a:lnTo>
                  <a:close/>
                  <a:moveTo>
                    <a:pt x="27974" y="24109"/>
                  </a:moveTo>
                  <a:lnTo>
                    <a:pt x="26934" y="25100"/>
                  </a:lnTo>
                  <a:lnTo>
                    <a:pt x="26410" y="24681"/>
                  </a:lnTo>
                  <a:lnTo>
                    <a:pt x="26834" y="24278"/>
                  </a:lnTo>
                  <a:lnTo>
                    <a:pt x="27974" y="24109"/>
                  </a:lnTo>
                  <a:close/>
                  <a:moveTo>
                    <a:pt x="6331" y="24427"/>
                  </a:moveTo>
                  <a:lnTo>
                    <a:pt x="7456" y="24681"/>
                  </a:lnTo>
                  <a:lnTo>
                    <a:pt x="7456" y="24713"/>
                  </a:lnTo>
                  <a:cubicBezTo>
                    <a:pt x="7456" y="24814"/>
                    <a:pt x="7524" y="24899"/>
                    <a:pt x="7625" y="24931"/>
                  </a:cubicBezTo>
                  <a:lnTo>
                    <a:pt x="7593" y="25132"/>
                  </a:lnTo>
                  <a:lnTo>
                    <a:pt x="5795" y="24746"/>
                  </a:lnTo>
                  <a:lnTo>
                    <a:pt x="5961" y="24564"/>
                  </a:lnTo>
                  <a:cubicBezTo>
                    <a:pt x="6013" y="24596"/>
                    <a:pt x="6045" y="24613"/>
                    <a:pt x="6098" y="24613"/>
                  </a:cubicBezTo>
                  <a:cubicBezTo>
                    <a:pt x="6214" y="24613"/>
                    <a:pt x="6299" y="24528"/>
                    <a:pt x="6331" y="24427"/>
                  </a:cubicBezTo>
                  <a:close/>
                  <a:moveTo>
                    <a:pt x="23775" y="24427"/>
                  </a:moveTo>
                  <a:cubicBezTo>
                    <a:pt x="23791" y="24528"/>
                    <a:pt x="23892" y="24613"/>
                    <a:pt x="23993" y="24613"/>
                  </a:cubicBezTo>
                  <a:cubicBezTo>
                    <a:pt x="24061" y="24613"/>
                    <a:pt x="24130" y="24580"/>
                    <a:pt x="24162" y="24544"/>
                  </a:cubicBezTo>
                  <a:lnTo>
                    <a:pt x="24347" y="24746"/>
                  </a:lnTo>
                  <a:lnTo>
                    <a:pt x="22550" y="25132"/>
                  </a:lnTo>
                  <a:lnTo>
                    <a:pt x="22518" y="24915"/>
                  </a:lnTo>
                  <a:cubicBezTo>
                    <a:pt x="22582" y="24883"/>
                    <a:pt x="22651" y="24798"/>
                    <a:pt x="22651" y="24713"/>
                  </a:cubicBezTo>
                  <a:cubicBezTo>
                    <a:pt x="22651" y="24697"/>
                    <a:pt x="22651" y="24697"/>
                    <a:pt x="22635" y="24681"/>
                  </a:cubicBezTo>
                  <a:lnTo>
                    <a:pt x="23775" y="24427"/>
                  </a:lnTo>
                  <a:close/>
                  <a:moveTo>
                    <a:pt x="7895" y="24729"/>
                  </a:moveTo>
                  <a:lnTo>
                    <a:pt x="8664" y="24766"/>
                  </a:lnTo>
                  <a:cubicBezTo>
                    <a:pt x="8664" y="24846"/>
                    <a:pt x="8749" y="24915"/>
                    <a:pt x="8834" y="24915"/>
                  </a:cubicBezTo>
                  <a:cubicBezTo>
                    <a:pt x="8850" y="24915"/>
                    <a:pt x="8882" y="24899"/>
                    <a:pt x="8902" y="24899"/>
                  </a:cubicBezTo>
                  <a:lnTo>
                    <a:pt x="9019" y="25100"/>
                  </a:lnTo>
                  <a:lnTo>
                    <a:pt x="7641" y="25149"/>
                  </a:lnTo>
                  <a:lnTo>
                    <a:pt x="7641" y="25149"/>
                  </a:lnTo>
                  <a:lnTo>
                    <a:pt x="7673" y="24931"/>
                  </a:lnTo>
                  <a:cubicBezTo>
                    <a:pt x="7794" y="24931"/>
                    <a:pt x="7895" y="24846"/>
                    <a:pt x="7895" y="24729"/>
                  </a:cubicBezTo>
                  <a:close/>
                  <a:moveTo>
                    <a:pt x="12811" y="23774"/>
                  </a:moveTo>
                  <a:lnTo>
                    <a:pt x="12629" y="24915"/>
                  </a:lnTo>
                  <a:lnTo>
                    <a:pt x="12025" y="25149"/>
                  </a:lnTo>
                  <a:lnTo>
                    <a:pt x="12025" y="25149"/>
                  </a:lnTo>
                  <a:lnTo>
                    <a:pt x="12343" y="24109"/>
                  </a:lnTo>
                  <a:lnTo>
                    <a:pt x="12811" y="23774"/>
                  </a:lnTo>
                  <a:close/>
                  <a:moveTo>
                    <a:pt x="22216" y="24729"/>
                  </a:moveTo>
                  <a:cubicBezTo>
                    <a:pt x="22216" y="24846"/>
                    <a:pt x="22316" y="24931"/>
                    <a:pt x="22433" y="24931"/>
                  </a:cubicBezTo>
                  <a:lnTo>
                    <a:pt x="22466" y="24931"/>
                  </a:lnTo>
                  <a:lnTo>
                    <a:pt x="22518" y="25149"/>
                  </a:lnTo>
                  <a:lnTo>
                    <a:pt x="22518" y="25149"/>
                  </a:lnTo>
                  <a:lnTo>
                    <a:pt x="21140" y="25100"/>
                  </a:lnTo>
                  <a:lnTo>
                    <a:pt x="21241" y="24915"/>
                  </a:lnTo>
                  <a:lnTo>
                    <a:pt x="21273" y="24915"/>
                  </a:lnTo>
                  <a:cubicBezTo>
                    <a:pt x="21357" y="24915"/>
                    <a:pt x="21426" y="24846"/>
                    <a:pt x="21426" y="24766"/>
                  </a:cubicBezTo>
                  <a:lnTo>
                    <a:pt x="22216" y="24729"/>
                  </a:lnTo>
                  <a:close/>
                  <a:moveTo>
                    <a:pt x="12291" y="24125"/>
                  </a:moveTo>
                  <a:lnTo>
                    <a:pt x="11989" y="25149"/>
                  </a:lnTo>
                  <a:lnTo>
                    <a:pt x="11654" y="24846"/>
                  </a:lnTo>
                  <a:lnTo>
                    <a:pt x="11803" y="24125"/>
                  </a:lnTo>
                  <a:close/>
                  <a:moveTo>
                    <a:pt x="4719" y="23960"/>
                  </a:moveTo>
                  <a:lnTo>
                    <a:pt x="5743" y="24766"/>
                  </a:lnTo>
                  <a:lnTo>
                    <a:pt x="5828" y="25451"/>
                  </a:lnTo>
                  <a:lnTo>
                    <a:pt x="5828" y="25451"/>
                  </a:lnTo>
                  <a:lnTo>
                    <a:pt x="4470" y="24161"/>
                  </a:lnTo>
                  <a:lnTo>
                    <a:pt x="4518" y="24024"/>
                  </a:lnTo>
                  <a:cubicBezTo>
                    <a:pt x="4534" y="24040"/>
                    <a:pt x="4534" y="24040"/>
                    <a:pt x="4550" y="24040"/>
                  </a:cubicBezTo>
                  <a:cubicBezTo>
                    <a:pt x="4619" y="24040"/>
                    <a:pt x="4671" y="24008"/>
                    <a:pt x="4719" y="23960"/>
                  </a:cubicBezTo>
                  <a:close/>
                  <a:moveTo>
                    <a:pt x="25556" y="23859"/>
                  </a:moveTo>
                  <a:lnTo>
                    <a:pt x="25673" y="24161"/>
                  </a:lnTo>
                  <a:lnTo>
                    <a:pt x="24331" y="25451"/>
                  </a:lnTo>
                  <a:lnTo>
                    <a:pt x="24396" y="24766"/>
                  </a:lnTo>
                  <a:lnTo>
                    <a:pt x="25556" y="23859"/>
                  </a:lnTo>
                  <a:close/>
                  <a:moveTo>
                    <a:pt x="11050" y="24379"/>
                  </a:moveTo>
                  <a:lnTo>
                    <a:pt x="11300" y="24613"/>
                  </a:lnTo>
                  <a:lnTo>
                    <a:pt x="10530" y="25487"/>
                  </a:lnTo>
                  <a:lnTo>
                    <a:pt x="10361" y="25132"/>
                  </a:lnTo>
                  <a:lnTo>
                    <a:pt x="11050" y="24379"/>
                  </a:lnTo>
                  <a:close/>
                  <a:moveTo>
                    <a:pt x="19093" y="24379"/>
                  </a:moveTo>
                  <a:lnTo>
                    <a:pt x="19782" y="25132"/>
                  </a:lnTo>
                  <a:lnTo>
                    <a:pt x="19629" y="25487"/>
                  </a:lnTo>
                  <a:lnTo>
                    <a:pt x="18839" y="24613"/>
                  </a:lnTo>
                  <a:lnTo>
                    <a:pt x="19093" y="24379"/>
                  </a:lnTo>
                  <a:close/>
                  <a:moveTo>
                    <a:pt x="10111" y="24846"/>
                  </a:moveTo>
                  <a:lnTo>
                    <a:pt x="10292" y="25116"/>
                  </a:lnTo>
                  <a:lnTo>
                    <a:pt x="9168" y="25588"/>
                  </a:lnTo>
                  <a:lnTo>
                    <a:pt x="9067" y="25132"/>
                  </a:lnTo>
                  <a:lnTo>
                    <a:pt x="10111" y="24846"/>
                  </a:lnTo>
                  <a:close/>
                  <a:moveTo>
                    <a:pt x="20032" y="24846"/>
                  </a:moveTo>
                  <a:lnTo>
                    <a:pt x="21071" y="25132"/>
                  </a:lnTo>
                  <a:lnTo>
                    <a:pt x="20971" y="25588"/>
                  </a:lnTo>
                  <a:lnTo>
                    <a:pt x="19846" y="25116"/>
                  </a:lnTo>
                  <a:lnTo>
                    <a:pt x="20032" y="24846"/>
                  </a:lnTo>
                  <a:close/>
                  <a:moveTo>
                    <a:pt x="15047" y="23924"/>
                  </a:moveTo>
                  <a:lnTo>
                    <a:pt x="15047" y="25402"/>
                  </a:lnTo>
                  <a:lnTo>
                    <a:pt x="13617" y="25721"/>
                  </a:lnTo>
                  <a:lnTo>
                    <a:pt x="13717" y="24262"/>
                  </a:lnTo>
                  <a:lnTo>
                    <a:pt x="15047" y="23924"/>
                  </a:lnTo>
                  <a:close/>
                  <a:moveTo>
                    <a:pt x="15096" y="23924"/>
                  </a:moveTo>
                  <a:lnTo>
                    <a:pt x="16437" y="24262"/>
                  </a:lnTo>
                  <a:lnTo>
                    <a:pt x="16522" y="25721"/>
                  </a:lnTo>
                  <a:lnTo>
                    <a:pt x="15096" y="25402"/>
                  </a:lnTo>
                  <a:lnTo>
                    <a:pt x="15096" y="23924"/>
                  </a:lnTo>
                  <a:close/>
                  <a:moveTo>
                    <a:pt x="5795" y="24782"/>
                  </a:moveTo>
                  <a:lnTo>
                    <a:pt x="7593" y="25185"/>
                  </a:lnTo>
                  <a:lnTo>
                    <a:pt x="7673" y="25789"/>
                  </a:lnTo>
                  <a:lnTo>
                    <a:pt x="7673" y="25789"/>
                  </a:lnTo>
                  <a:lnTo>
                    <a:pt x="5880" y="25471"/>
                  </a:lnTo>
                  <a:lnTo>
                    <a:pt x="5795" y="24782"/>
                  </a:lnTo>
                  <a:close/>
                  <a:moveTo>
                    <a:pt x="24347" y="24782"/>
                  </a:moveTo>
                  <a:lnTo>
                    <a:pt x="24279" y="25471"/>
                  </a:lnTo>
                  <a:lnTo>
                    <a:pt x="22466" y="25789"/>
                  </a:lnTo>
                  <a:lnTo>
                    <a:pt x="22466" y="25789"/>
                  </a:lnTo>
                  <a:lnTo>
                    <a:pt x="22550" y="25185"/>
                  </a:lnTo>
                  <a:lnTo>
                    <a:pt x="24347" y="24782"/>
                  </a:lnTo>
                  <a:close/>
                  <a:moveTo>
                    <a:pt x="9035" y="25132"/>
                  </a:moveTo>
                  <a:lnTo>
                    <a:pt x="9136" y="25588"/>
                  </a:lnTo>
                  <a:lnTo>
                    <a:pt x="7726" y="25789"/>
                  </a:lnTo>
                  <a:lnTo>
                    <a:pt x="7641" y="25185"/>
                  </a:lnTo>
                  <a:lnTo>
                    <a:pt x="9035" y="25132"/>
                  </a:lnTo>
                  <a:close/>
                  <a:moveTo>
                    <a:pt x="21124" y="25132"/>
                  </a:moveTo>
                  <a:lnTo>
                    <a:pt x="22518" y="25185"/>
                  </a:lnTo>
                  <a:lnTo>
                    <a:pt x="22433" y="25789"/>
                  </a:lnTo>
                  <a:lnTo>
                    <a:pt x="21007" y="25588"/>
                  </a:lnTo>
                  <a:lnTo>
                    <a:pt x="21124" y="25132"/>
                  </a:lnTo>
                  <a:close/>
                  <a:moveTo>
                    <a:pt x="1262" y="23875"/>
                  </a:moveTo>
                  <a:lnTo>
                    <a:pt x="2100" y="24109"/>
                  </a:lnTo>
                  <a:lnTo>
                    <a:pt x="3176" y="25116"/>
                  </a:lnTo>
                  <a:lnTo>
                    <a:pt x="3176" y="25132"/>
                  </a:lnTo>
                  <a:lnTo>
                    <a:pt x="2672" y="25874"/>
                  </a:lnTo>
                  <a:lnTo>
                    <a:pt x="1226" y="23940"/>
                  </a:lnTo>
                  <a:cubicBezTo>
                    <a:pt x="1246" y="23924"/>
                    <a:pt x="1262" y="23907"/>
                    <a:pt x="1262" y="23875"/>
                  </a:cubicBezTo>
                  <a:close/>
                  <a:moveTo>
                    <a:pt x="28828" y="23891"/>
                  </a:moveTo>
                  <a:cubicBezTo>
                    <a:pt x="28848" y="23924"/>
                    <a:pt x="28864" y="23940"/>
                    <a:pt x="28897" y="23976"/>
                  </a:cubicBezTo>
                  <a:lnTo>
                    <a:pt x="27470" y="25874"/>
                  </a:lnTo>
                  <a:lnTo>
                    <a:pt x="26983" y="25132"/>
                  </a:lnTo>
                  <a:lnTo>
                    <a:pt x="26967" y="25116"/>
                  </a:lnTo>
                  <a:lnTo>
                    <a:pt x="28059" y="24109"/>
                  </a:lnTo>
                  <a:lnTo>
                    <a:pt x="28828" y="23891"/>
                  </a:lnTo>
                  <a:close/>
                  <a:moveTo>
                    <a:pt x="11336" y="24645"/>
                  </a:moveTo>
                  <a:lnTo>
                    <a:pt x="11586" y="24866"/>
                  </a:lnTo>
                  <a:lnTo>
                    <a:pt x="10615" y="25922"/>
                  </a:lnTo>
                  <a:lnTo>
                    <a:pt x="10546" y="25535"/>
                  </a:lnTo>
                  <a:lnTo>
                    <a:pt x="11336" y="24645"/>
                  </a:lnTo>
                  <a:close/>
                  <a:moveTo>
                    <a:pt x="18807" y="24645"/>
                  </a:moveTo>
                  <a:lnTo>
                    <a:pt x="19613" y="25535"/>
                  </a:lnTo>
                  <a:lnTo>
                    <a:pt x="19528" y="25922"/>
                  </a:lnTo>
                  <a:lnTo>
                    <a:pt x="18553" y="24866"/>
                  </a:lnTo>
                  <a:lnTo>
                    <a:pt x="18807" y="24645"/>
                  </a:lnTo>
                  <a:close/>
                  <a:moveTo>
                    <a:pt x="13669" y="24294"/>
                  </a:moveTo>
                  <a:lnTo>
                    <a:pt x="13584" y="25737"/>
                  </a:lnTo>
                  <a:lnTo>
                    <a:pt x="12577" y="26140"/>
                  </a:lnTo>
                  <a:lnTo>
                    <a:pt x="12678" y="24947"/>
                  </a:lnTo>
                  <a:lnTo>
                    <a:pt x="13669" y="24294"/>
                  </a:lnTo>
                  <a:close/>
                  <a:moveTo>
                    <a:pt x="16490" y="24294"/>
                  </a:moveTo>
                  <a:lnTo>
                    <a:pt x="17481" y="24947"/>
                  </a:lnTo>
                  <a:lnTo>
                    <a:pt x="17566" y="26140"/>
                  </a:lnTo>
                  <a:lnTo>
                    <a:pt x="16574" y="25737"/>
                  </a:lnTo>
                  <a:lnTo>
                    <a:pt x="16490" y="24294"/>
                  </a:lnTo>
                  <a:close/>
                  <a:moveTo>
                    <a:pt x="10329" y="25149"/>
                  </a:moveTo>
                  <a:lnTo>
                    <a:pt x="10478" y="25519"/>
                  </a:lnTo>
                  <a:lnTo>
                    <a:pt x="9204" y="26192"/>
                  </a:lnTo>
                  <a:lnTo>
                    <a:pt x="9184" y="25620"/>
                  </a:lnTo>
                  <a:lnTo>
                    <a:pt x="10329" y="25149"/>
                  </a:lnTo>
                  <a:close/>
                  <a:moveTo>
                    <a:pt x="19830" y="25149"/>
                  </a:moveTo>
                  <a:lnTo>
                    <a:pt x="20954" y="25620"/>
                  </a:lnTo>
                  <a:lnTo>
                    <a:pt x="20938" y="26192"/>
                  </a:lnTo>
                  <a:lnTo>
                    <a:pt x="19661" y="25519"/>
                  </a:lnTo>
                  <a:lnTo>
                    <a:pt x="19830" y="25149"/>
                  </a:lnTo>
                  <a:close/>
                  <a:moveTo>
                    <a:pt x="4433" y="24194"/>
                  </a:moveTo>
                  <a:lnTo>
                    <a:pt x="5812" y="25503"/>
                  </a:lnTo>
                  <a:lnTo>
                    <a:pt x="5493" y="26257"/>
                  </a:lnTo>
                  <a:lnTo>
                    <a:pt x="3813" y="24681"/>
                  </a:lnTo>
                  <a:lnTo>
                    <a:pt x="4433" y="24194"/>
                  </a:lnTo>
                  <a:close/>
                  <a:moveTo>
                    <a:pt x="25705" y="24194"/>
                  </a:moveTo>
                  <a:lnTo>
                    <a:pt x="26346" y="24681"/>
                  </a:lnTo>
                  <a:lnTo>
                    <a:pt x="24650" y="26257"/>
                  </a:lnTo>
                  <a:lnTo>
                    <a:pt x="24331" y="25503"/>
                  </a:lnTo>
                  <a:lnTo>
                    <a:pt x="25705" y="24194"/>
                  </a:lnTo>
                  <a:close/>
                  <a:moveTo>
                    <a:pt x="5860" y="25519"/>
                  </a:moveTo>
                  <a:lnTo>
                    <a:pt x="7673" y="25821"/>
                  </a:lnTo>
                  <a:lnTo>
                    <a:pt x="7556" y="26527"/>
                  </a:lnTo>
                  <a:lnTo>
                    <a:pt x="5525" y="26277"/>
                  </a:lnTo>
                  <a:lnTo>
                    <a:pt x="5860" y="25519"/>
                  </a:lnTo>
                  <a:close/>
                  <a:moveTo>
                    <a:pt x="9136" y="25636"/>
                  </a:moveTo>
                  <a:lnTo>
                    <a:pt x="9168" y="26208"/>
                  </a:lnTo>
                  <a:lnTo>
                    <a:pt x="9152" y="26224"/>
                  </a:lnTo>
                  <a:lnTo>
                    <a:pt x="7609" y="26527"/>
                  </a:lnTo>
                  <a:lnTo>
                    <a:pt x="7726" y="25838"/>
                  </a:lnTo>
                  <a:lnTo>
                    <a:pt x="9136" y="25636"/>
                  </a:lnTo>
                  <a:close/>
                  <a:moveTo>
                    <a:pt x="21007" y="25636"/>
                  </a:moveTo>
                  <a:lnTo>
                    <a:pt x="22433" y="25838"/>
                  </a:lnTo>
                  <a:lnTo>
                    <a:pt x="22534" y="26527"/>
                  </a:lnTo>
                  <a:lnTo>
                    <a:pt x="21007" y="26224"/>
                  </a:lnTo>
                  <a:lnTo>
                    <a:pt x="20991" y="26208"/>
                  </a:lnTo>
                  <a:lnTo>
                    <a:pt x="21007" y="25636"/>
                  </a:lnTo>
                  <a:close/>
                  <a:moveTo>
                    <a:pt x="24279" y="25519"/>
                  </a:moveTo>
                  <a:lnTo>
                    <a:pt x="24617" y="26277"/>
                  </a:lnTo>
                  <a:lnTo>
                    <a:pt x="22582" y="26527"/>
                  </a:lnTo>
                  <a:lnTo>
                    <a:pt x="22466" y="25821"/>
                  </a:lnTo>
                  <a:lnTo>
                    <a:pt x="24279" y="25519"/>
                  </a:lnTo>
                  <a:close/>
                  <a:moveTo>
                    <a:pt x="11622" y="24899"/>
                  </a:moveTo>
                  <a:lnTo>
                    <a:pt x="11957" y="25185"/>
                  </a:lnTo>
                  <a:lnTo>
                    <a:pt x="10695" y="26543"/>
                  </a:lnTo>
                  <a:lnTo>
                    <a:pt x="10631" y="25975"/>
                  </a:lnTo>
                  <a:lnTo>
                    <a:pt x="11622" y="24899"/>
                  </a:lnTo>
                  <a:close/>
                  <a:moveTo>
                    <a:pt x="18521" y="24899"/>
                  </a:moveTo>
                  <a:lnTo>
                    <a:pt x="19512" y="25975"/>
                  </a:lnTo>
                  <a:lnTo>
                    <a:pt x="19460" y="26543"/>
                  </a:lnTo>
                  <a:lnTo>
                    <a:pt x="18287" y="25302"/>
                  </a:lnTo>
                  <a:cubicBezTo>
                    <a:pt x="18303" y="25269"/>
                    <a:pt x="18319" y="25233"/>
                    <a:pt x="18319" y="25201"/>
                  </a:cubicBezTo>
                  <a:cubicBezTo>
                    <a:pt x="18319" y="25169"/>
                    <a:pt x="18303" y="25132"/>
                    <a:pt x="18287" y="25100"/>
                  </a:cubicBezTo>
                  <a:lnTo>
                    <a:pt x="18521" y="24899"/>
                  </a:lnTo>
                  <a:close/>
                  <a:moveTo>
                    <a:pt x="1194" y="23976"/>
                  </a:moveTo>
                  <a:lnTo>
                    <a:pt x="2636" y="25906"/>
                  </a:lnTo>
                  <a:lnTo>
                    <a:pt x="2185" y="26579"/>
                  </a:lnTo>
                  <a:lnTo>
                    <a:pt x="1061" y="24899"/>
                  </a:lnTo>
                  <a:lnTo>
                    <a:pt x="1109" y="24024"/>
                  </a:lnTo>
                  <a:cubicBezTo>
                    <a:pt x="1145" y="24008"/>
                    <a:pt x="1178" y="23992"/>
                    <a:pt x="1194" y="23976"/>
                  </a:cubicBezTo>
                  <a:close/>
                  <a:moveTo>
                    <a:pt x="28929" y="23992"/>
                  </a:moveTo>
                  <a:cubicBezTo>
                    <a:pt x="28965" y="24008"/>
                    <a:pt x="28997" y="24024"/>
                    <a:pt x="29030" y="24024"/>
                  </a:cubicBezTo>
                  <a:lnTo>
                    <a:pt x="29050" y="24024"/>
                  </a:lnTo>
                  <a:lnTo>
                    <a:pt x="29082" y="24899"/>
                  </a:lnTo>
                  <a:lnTo>
                    <a:pt x="27958" y="26579"/>
                  </a:lnTo>
                  <a:lnTo>
                    <a:pt x="27502" y="25906"/>
                  </a:lnTo>
                  <a:lnTo>
                    <a:pt x="28929" y="23992"/>
                  </a:lnTo>
                  <a:close/>
                  <a:moveTo>
                    <a:pt x="10494" y="25572"/>
                  </a:moveTo>
                  <a:lnTo>
                    <a:pt x="10578" y="25954"/>
                  </a:lnTo>
                  <a:lnTo>
                    <a:pt x="9220" y="26627"/>
                  </a:lnTo>
                  <a:lnTo>
                    <a:pt x="9204" y="26241"/>
                  </a:lnTo>
                  <a:lnTo>
                    <a:pt x="10494" y="25572"/>
                  </a:lnTo>
                  <a:close/>
                  <a:moveTo>
                    <a:pt x="19645" y="25572"/>
                  </a:moveTo>
                  <a:lnTo>
                    <a:pt x="20938" y="26241"/>
                  </a:lnTo>
                  <a:lnTo>
                    <a:pt x="20922" y="26627"/>
                  </a:lnTo>
                  <a:lnTo>
                    <a:pt x="19560" y="25954"/>
                  </a:lnTo>
                  <a:lnTo>
                    <a:pt x="19645" y="25572"/>
                  </a:lnTo>
                  <a:close/>
                  <a:moveTo>
                    <a:pt x="17513" y="24967"/>
                  </a:moveTo>
                  <a:lnTo>
                    <a:pt x="17900" y="25116"/>
                  </a:lnTo>
                  <a:cubicBezTo>
                    <a:pt x="17900" y="25149"/>
                    <a:pt x="17884" y="25169"/>
                    <a:pt x="17884" y="25201"/>
                  </a:cubicBezTo>
                  <a:cubicBezTo>
                    <a:pt x="17884" y="25318"/>
                    <a:pt x="17985" y="25418"/>
                    <a:pt x="18102" y="25418"/>
                  </a:cubicBezTo>
                  <a:cubicBezTo>
                    <a:pt x="18118" y="25418"/>
                    <a:pt x="18134" y="25402"/>
                    <a:pt x="18150" y="25402"/>
                  </a:cubicBezTo>
                  <a:lnTo>
                    <a:pt x="18251" y="26728"/>
                  </a:lnTo>
                  <a:lnTo>
                    <a:pt x="18251" y="26728"/>
                  </a:lnTo>
                  <a:lnTo>
                    <a:pt x="17614" y="26156"/>
                  </a:lnTo>
                  <a:lnTo>
                    <a:pt x="17513" y="24967"/>
                  </a:lnTo>
                  <a:close/>
                  <a:moveTo>
                    <a:pt x="12629" y="24967"/>
                  </a:moveTo>
                  <a:lnTo>
                    <a:pt x="12529" y="26156"/>
                  </a:lnTo>
                  <a:lnTo>
                    <a:pt x="11904" y="26728"/>
                  </a:lnTo>
                  <a:lnTo>
                    <a:pt x="12005" y="25201"/>
                  </a:lnTo>
                  <a:lnTo>
                    <a:pt x="12629" y="24967"/>
                  </a:lnTo>
                  <a:close/>
                  <a:moveTo>
                    <a:pt x="3781" y="24713"/>
                  </a:moveTo>
                  <a:lnTo>
                    <a:pt x="5477" y="26309"/>
                  </a:lnTo>
                  <a:lnTo>
                    <a:pt x="5090" y="26845"/>
                  </a:lnTo>
                  <a:lnTo>
                    <a:pt x="3241" y="25116"/>
                  </a:lnTo>
                  <a:lnTo>
                    <a:pt x="3781" y="24713"/>
                  </a:lnTo>
                  <a:close/>
                  <a:moveTo>
                    <a:pt x="26378" y="24713"/>
                  </a:moveTo>
                  <a:lnTo>
                    <a:pt x="26898" y="25116"/>
                  </a:lnTo>
                  <a:lnTo>
                    <a:pt x="25069" y="26845"/>
                  </a:lnTo>
                  <a:lnTo>
                    <a:pt x="24682" y="26309"/>
                  </a:lnTo>
                  <a:lnTo>
                    <a:pt x="26378" y="24713"/>
                  </a:lnTo>
                  <a:close/>
                  <a:moveTo>
                    <a:pt x="20991" y="26257"/>
                  </a:moveTo>
                  <a:lnTo>
                    <a:pt x="20991" y="26277"/>
                  </a:lnTo>
                  <a:lnTo>
                    <a:pt x="22550" y="26559"/>
                  </a:lnTo>
                  <a:lnTo>
                    <a:pt x="22635" y="27147"/>
                  </a:lnTo>
                  <a:lnTo>
                    <a:pt x="22635" y="27147"/>
                  </a:lnTo>
                  <a:lnTo>
                    <a:pt x="20971" y="26643"/>
                  </a:lnTo>
                  <a:lnTo>
                    <a:pt x="20991" y="26257"/>
                  </a:lnTo>
                  <a:close/>
                  <a:moveTo>
                    <a:pt x="9168" y="26257"/>
                  </a:moveTo>
                  <a:lnTo>
                    <a:pt x="9184" y="26643"/>
                  </a:lnTo>
                  <a:lnTo>
                    <a:pt x="7524" y="27147"/>
                  </a:lnTo>
                  <a:lnTo>
                    <a:pt x="7609" y="26559"/>
                  </a:lnTo>
                  <a:lnTo>
                    <a:pt x="9152" y="26277"/>
                  </a:lnTo>
                  <a:lnTo>
                    <a:pt x="9168" y="26257"/>
                  </a:lnTo>
                  <a:close/>
                  <a:moveTo>
                    <a:pt x="5509" y="26325"/>
                  </a:moveTo>
                  <a:lnTo>
                    <a:pt x="7556" y="26559"/>
                  </a:lnTo>
                  <a:lnTo>
                    <a:pt x="7472" y="27163"/>
                  </a:lnTo>
                  <a:lnTo>
                    <a:pt x="5122" y="26861"/>
                  </a:lnTo>
                  <a:lnTo>
                    <a:pt x="5509" y="26325"/>
                  </a:lnTo>
                  <a:close/>
                  <a:moveTo>
                    <a:pt x="24633" y="26325"/>
                  </a:moveTo>
                  <a:lnTo>
                    <a:pt x="25020" y="26861"/>
                  </a:lnTo>
                  <a:lnTo>
                    <a:pt x="22667" y="27163"/>
                  </a:lnTo>
                  <a:lnTo>
                    <a:pt x="22582" y="26559"/>
                  </a:lnTo>
                  <a:lnTo>
                    <a:pt x="24633" y="26325"/>
                  </a:lnTo>
                  <a:close/>
                  <a:moveTo>
                    <a:pt x="11973" y="25249"/>
                  </a:moveTo>
                  <a:lnTo>
                    <a:pt x="11856" y="26780"/>
                  </a:lnTo>
                  <a:lnTo>
                    <a:pt x="10679" y="27232"/>
                  </a:lnTo>
                  <a:lnTo>
                    <a:pt x="10679" y="27232"/>
                  </a:lnTo>
                  <a:lnTo>
                    <a:pt x="10695" y="26611"/>
                  </a:lnTo>
                  <a:lnTo>
                    <a:pt x="11973" y="25249"/>
                  </a:lnTo>
                  <a:close/>
                  <a:moveTo>
                    <a:pt x="18271" y="25334"/>
                  </a:moveTo>
                  <a:lnTo>
                    <a:pt x="19443" y="26611"/>
                  </a:lnTo>
                  <a:lnTo>
                    <a:pt x="19460" y="27232"/>
                  </a:lnTo>
                  <a:lnTo>
                    <a:pt x="18303" y="26780"/>
                  </a:lnTo>
                  <a:lnTo>
                    <a:pt x="18186" y="25402"/>
                  </a:lnTo>
                  <a:cubicBezTo>
                    <a:pt x="18218" y="25386"/>
                    <a:pt x="18235" y="25370"/>
                    <a:pt x="18271" y="25334"/>
                  </a:cubicBezTo>
                  <a:close/>
                  <a:moveTo>
                    <a:pt x="10578" y="26007"/>
                  </a:moveTo>
                  <a:lnTo>
                    <a:pt x="10647" y="26579"/>
                  </a:lnTo>
                  <a:lnTo>
                    <a:pt x="9184" y="27284"/>
                  </a:lnTo>
                  <a:lnTo>
                    <a:pt x="9220" y="26680"/>
                  </a:lnTo>
                  <a:lnTo>
                    <a:pt x="10578" y="26007"/>
                  </a:lnTo>
                  <a:close/>
                  <a:moveTo>
                    <a:pt x="19560" y="26007"/>
                  </a:moveTo>
                  <a:lnTo>
                    <a:pt x="20922" y="26680"/>
                  </a:lnTo>
                  <a:lnTo>
                    <a:pt x="20971" y="27284"/>
                  </a:lnTo>
                  <a:lnTo>
                    <a:pt x="19496" y="26579"/>
                  </a:lnTo>
                  <a:lnTo>
                    <a:pt x="19560" y="26007"/>
                  </a:lnTo>
                  <a:close/>
                  <a:moveTo>
                    <a:pt x="3208" y="25149"/>
                  </a:moveTo>
                  <a:lnTo>
                    <a:pt x="5054" y="26897"/>
                  </a:lnTo>
                  <a:lnTo>
                    <a:pt x="4587" y="27566"/>
                  </a:lnTo>
                  <a:lnTo>
                    <a:pt x="2705" y="25906"/>
                  </a:lnTo>
                  <a:lnTo>
                    <a:pt x="3208" y="25149"/>
                  </a:lnTo>
                  <a:close/>
                  <a:moveTo>
                    <a:pt x="26934" y="25149"/>
                  </a:moveTo>
                  <a:lnTo>
                    <a:pt x="27438" y="25906"/>
                  </a:lnTo>
                  <a:lnTo>
                    <a:pt x="25556" y="27566"/>
                  </a:lnTo>
                  <a:lnTo>
                    <a:pt x="25085" y="26897"/>
                  </a:lnTo>
                  <a:lnTo>
                    <a:pt x="26934" y="25149"/>
                  </a:lnTo>
                  <a:close/>
                  <a:moveTo>
                    <a:pt x="9184" y="26696"/>
                  </a:moveTo>
                  <a:lnTo>
                    <a:pt x="9136" y="27300"/>
                  </a:lnTo>
                  <a:lnTo>
                    <a:pt x="7407" y="27989"/>
                  </a:lnTo>
                  <a:lnTo>
                    <a:pt x="7508" y="27200"/>
                  </a:lnTo>
                  <a:lnTo>
                    <a:pt x="9184" y="26696"/>
                  </a:lnTo>
                  <a:close/>
                  <a:moveTo>
                    <a:pt x="20971" y="26696"/>
                  </a:moveTo>
                  <a:lnTo>
                    <a:pt x="22635" y="27200"/>
                  </a:lnTo>
                  <a:lnTo>
                    <a:pt x="22752" y="27989"/>
                  </a:lnTo>
                  <a:lnTo>
                    <a:pt x="21007" y="27300"/>
                  </a:lnTo>
                  <a:lnTo>
                    <a:pt x="20971" y="26696"/>
                  </a:lnTo>
                  <a:close/>
                  <a:moveTo>
                    <a:pt x="5106" y="26913"/>
                  </a:moveTo>
                  <a:lnTo>
                    <a:pt x="7472" y="27200"/>
                  </a:lnTo>
                  <a:lnTo>
                    <a:pt x="7355" y="28005"/>
                  </a:lnTo>
                  <a:lnTo>
                    <a:pt x="4635" y="27586"/>
                  </a:lnTo>
                  <a:lnTo>
                    <a:pt x="5106" y="26913"/>
                  </a:lnTo>
                  <a:close/>
                  <a:moveTo>
                    <a:pt x="25053" y="26913"/>
                  </a:moveTo>
                  <a:lnTo>
                    <a:pt x="25504" y="27586"/>
                  </a:lnTo>
                  <a:lnTo>
                    <a:pt x="22804" y="28005"/>
                  </a:lnTo>
                  <a:lnTo>
                    <a:pt x="22683" y="27200"/>
                  </a:lnTo>
                  <a:lnTo>
                    <a:pt x="25053" y="26913"/>
                  </a:lnTo>
                  <a:close/>
                  <a:moveTo>
                    <a:pt x="1061" y="24983"/>
                  </a:moveTo>
                  <a:lnTo>
                    <a:pt x="2169" y="26627"/>
                  </a:lnTo>
                  <a:lnTo>
                    <a:pt x="2334" y="28054"/>
                  </a:lnTo>
                  <a:lnTo>
                    <a:pt x="2334" y="28054"/>
                  </a:lnTo>
                  <a:lnTo>
                    <a:pt x="1109" y="26696"/>
                  </a:lnTo>
                  <a:lnTo>
                    <a:pt x="1061" y="24983"/>
                  </a:lnTo>
                  <a:close/>
                  <a:moveTo>
                    <a:pt x="29082" y="24983"/>
                  </a:moveTo>
                  <a:lnTo>
                    <a:pt x="29030" y="26696"/>
                  </a:lnTo>
                  <a:lnTo>
                    <a:pt x="27805" y="28054"/>
                  </a:lnTo>
                  <a:lnTo>
                    <a:pt x="27974" y="26627"/>
                  </a:lnTo>
                  <a:lnTo>
                    <a:pt x="29082" y="24983"/>
                  </a:lnTo>
                  <a:close/>
                  <a:moveTo>
                    <a:pt x="2672" y="25938"/>
                  </a:moveTo>
                  <a:lnTo>
                    <a:pt x="4570" y="27619"/>
                  </a:lnTo>
                  <a:lnTo>
                    <a:pt x="4248" y="28070"/>
                  </a:lnTo>
                  <a:cubicBezTo>
                    <a:pt x="4200" y="28054"/>
                    <a:pt x="4131" y="28022"/>
                    <a:pt x="4067" y="28022"/>
                  </a:cubicBezTo>
                  <a:cubicBezTo>
                    <a:pt x="3998" y="28022"/>
                    <a:pt x="3914" y="28054"/>
                    <a:pt x="3865" y="28106"/>
                  </a:cubicBezTo>
                  <a:lnTo>
                    <a:pt x="2217" y="26627"/>
                  </a:lnTo>
                  <a:lnTo>
                    <a:pt x="2672" y="25938"/>
                  </a:lnTo>
                  <a:close/>
                  <a:moveTo>
                    <a:pt x="10647" y="26627"/>
                  </a:moveTo>
                  <a:lnTo>
                    <a:pt x="10647" y="27248"/>
                  </a:lnTo>
                  <a:lnTo>
                    <a:pt x="9120" y="28106"/>
                  </a:lnTo>
                  <a:lnTo>
                    <a:pt x="9168" y="27332"/>
                  </a:lnTo>
                  <a:lnTo>
                    <a:pt x="10647" y="26627"/>
                  </a:lnTo>
                  <a:close/>
                  <a:moveTo>
                    <a:pt x="19496" y="26627"/>
                  </a:moveTo>
                  <a:lnTo>
                    <a:pt x="20971" y="27332"/>
                  </a:lnTo>
                  <a:lnTo>
                    <a:pt x="21023" y="28106"/>
                  </a:lnTo>
                  <a:lnTo>
                    <a:pt x="19512" y="27248"/>
                  </a:lnTo>
                  <a:lnTo>
                    <a:pt x="19496" y="26627"/>
                  </a:lnTo>
                  <a:close/>
                  <a:moveTo>
                    <a:pt x="15047" y="25451"/>
                  </a:moveTo>
                  <a:lnTo>
                    <a:pt x="15047" y="28122"/>
                  </a:lnTo>
                  <a:lnTo>
                    <a:pt x="13887" y="28122"/>
                  </a:lnTo>
                  <a:lnTo>
                    <a:pt x="13617" y="25773"/>
                  </a:lnTo>
                  <a:lnTo>
                    <a:pt x="15047" y="25451"/>
                  </a:lnTo>
                  <a:close/>
                  <a:moveTo>
                    <a:pt x="15096" y="25451"/>
                  </a:moveTo>
                  <a:lnTo>
                    <a:pt x="16522" y="25773"/>
                  </a:lnTo>
                  <a:lnTo>
                    <a:pt x="16256" y="28122"/>
                  </a:lnTo>
                  <a:lnTo>
                    <a:pt x="15096" y="28122"/>
                  </a:lnTo>
                  <a:lnTo>
                    <a:pt x="15096" y="25451"/>
                  </a:lnTo>
                  <a:close/>
                  <a:moveTo>
                    <a:pt x="27470" y="25938"/>
                  </a:moveTo>
                  <a:lnTo>
                    <a:pt x="27922" y="26627"/>
                  </a:lnTo>
                  <a:lnTo>
                    <a:pt x="26277" y="28122"/>
                  </a:lnTo>
                  <a:cubicBezTo>
                    <a:pt x="26209" y="28070"/>
                    <a:pt x="26128" y="28022"/>
                    <a:pt x="26028" y="28022"/>
                  </a:cubicBezTo>
                  <a:cubicBezTo>
                    <a:pt x="25975" y="28022"/>
                    <a:pt x="25927" y="28038"/>
                    <a:pt x="25891" y="28054"/>
                  </a:cubicBezTo>
                  <a:lnTo>
                    <a:pt x="25572" y="27619"/>
                  </a:lnTo>
                  <a:lnTo>
                    <a:pt x="27470" y="25938"/>
                  </a:lnTo>
                  <a:close/>
                  <a:moveTo>
                    <a:pt x="13584" y="25789"/>
                  </a:moveTo>
                  <a:lnTo>
                    <a:pt x="13838" y="28122"/>
                  </a:lnTo>
                  <a:lnTo>
                    <a:pt x="12746" y="28424"/>
                  </a:lnTo>
                  <a:lnTo>
                    <a:pt x="12577" y="26192"/>
                  </a:lnTo>
                  <a:lnTo>
                    <a:pt x="13584" y="25789"/>
                  </a:lnTo>
                  <a:close/>
                  <a:moveTo>
                    <a:pt x="16574" y="25789"/>
                  </a:moveTo>
                  <a:lnTo>
                    <a:pt x="17566" y="26192"/>
                  </a:lnTo>
                  <a:lnTo>
                    <a:pt x="17396" y="28424"/>
                  </a:lnTo>
                  <a:lnTo>
                    <a:pt x="16304" y="28122"/>
                  </a:lnTo>
                  <a:lnTo>
                    <a:pt x="16574" y="25789"/>
                  </a:lnTo>
                  <a:close/>
                  <a:moveTo>
                    <a:pt x="12529" y="26224"/>
                  </a:moveTo>
                  <a:lnTo>
                    <a:pt x="12694" y="28441"/>
                  </a:lnTo>
                  <a:lnTo>
                    <a:pt x="11924" y="28658"/>
                  </a:lnTo>
                  <a:lnTo>
                    <a:pt x="11888" y="26797"/>
                  </a:lnTo>
                  <a:lnTo>
                    <a:pt x="12529" y="26224"/>
                  </a:lnTo>
                  <a:close/>
                  <a:moveTo>
                    <a:pt x="17614" y="26224"/>
                  </a:moveTo>
                  <a:lnTo>
                    <a:pt x="18251" y="26797"/>
                  </a:lnTo>
                  <a:lnTo>
                    <a:pt x="18218" y="28658"/>
                  </a:lnTo>
                  <a:lnTo>
                    <a:pt x="17445" y="28441"/>
                  </a:lnTo>
                  <a:lnTo>
                    <a:pt x="17614" y="26224"/>
                  </a:lnTo>
                  <a:close/>
                  <a:moveTo>
                    <a:pt x="11856" y="26813"/>
                  </a:moveTo>
                  <a:lnTo>
                    <a:pt x="11888" y="28674"/>
                  </a:lnTo>
                  <a:lnTo>
                    <a:pt x="10981" y="29130"/>
                  </a:lnTo>
                  <a:lnTo>
                    <a:pt x="10679" y="27284"/>
                  </a:lnTo>
                  <a:lnTo>
                    <a:pt x="11856" y="26813"/>
                  </a:lnTo>
                  <a:close/>
                  <a:moveTo>
                    <a:pt x="18303" y="26813"/>
                  </a:moveTo>
                  <a:lnTo>
                    <a:pt x="19460" y="27284"/>
                  </a:lnTo>
                  <a:lnTo>
                    <a:pt x="19157" y="29130"/>
                  </a:lnTo>
                  <a:lnTo>
                    <a:pt x="18271" y="28674"/>
                  </a:lnTo>
                  <a:lnTo>
                    <a:pt x="18303" y="26813"/>
                  </a:lnTo>
                  <a:close/>
                  <a:moveTo>
                    <a:pt x="21023" y="27349"/>
                  </a:moveTo>
                  <a:lnTo>
                    <a:pt x="22752" y="28038"/>
                  </a:lnTo>
                  <a:lnTo>
                    <a:pt x="22921" y="29162"/>
                  </a:lnTo>
                  <a:lnTo>
                    <a:pt x="22921" y="29162"/>
                  </a:lnTo>
                  <a:lnTo>
                    <a:pt x="21071" y="28122"/>
                  </a:lnTo>
                  <a:lnTo>
                    <a:pt x="21023" y="27349"/>
                  </a:lnTo>
                  <a:close/>
                  <a:moveTo>
                    <a:pt x="9136" y="27349"/>
                  </a:moveTo>
                  <a:lnTo>
                    <a:pt x="9067" y="28122"/>
                  </a:lnTo>
                  <a:lnTo>
                    <a:pt x="7222" y="29162"/>
                  </a:lnTo>
                  <a:lnTo>
                    <a:pt x="7391" y="28038"/>
                  </a:lnTo>
                  <a:lnTo>
                    <a:pt x="9136" y="27349"/>
                  </a:lnTo>
                  <a:close/>
                  <a:moveTo>
                    <a:pt x="4603" y="27635"/>
                  </a:moveTo>
                  <a:lnTo>
                    <a:pt x="7339" y="28038"/>
                  </a:lnTo>
                  <a:lnTo>
                    <a:pt x="7169" y="29178"/>
                  </a:lnTo>
                  <a:lnTo>
                    <a:pt x="4401" y="28408"/>
                  </a:lnTo>
                  <a:cubicBezTo>
                    <a:pt x="4417" y="28392"/>
                    <a:pt x="4417" y="28392"/>
                    <a:pt x="4417" y="28372"/>
                  </a:cubicBezTo>
                  <a:cubicBezTo>
                    <a:pt x="4417" y="28255"/>
                    <a:pt x="4369" y="28171"/>
                    <a:pt x="4284" y="28106"/>
                  </a:cubicBezTo>
                  <a:lnTo>
                    <a:pt x="4603" y="27635"/>
                  </a:lnTo>
                  <a:close/>
                  <a:moveTo>
                    <a:pt x="25540" y="27635"/>
                  </a:moveTo>
                  <a:lnTo>
                    <a:pt x="25842" y="28090"/>
                  </a:lnTo>
                  <a:cubicBezTo>
                    <a:pt x="25758" y="28138"/>
                    <a:pt x="25689" y="28239"/>
                    <a:pt x="25689" y="28372"/>
                  </a:cubicBezTo>
                  <a:lnTo>
                    <a:pt x="25689" y="28424"/>
                  </a:lnTo>
                  <a:lnTo>
                    <a:pt x="22969" y="29178"/>
                  </a:lnTo>
                  <a:lnTo>
                    <a:pt x="22804" y="28038"/>
                  </a:lnTo>
                  <a:lnTo>
                    <a:pt x="25540" y="27635"/>
                  </a:lnTo>
                  <a:close/>
                  <a:moveTo>
                    <a:pt x="1125" y="26780"/>
                  </a:moveTo>
                  <a:lnTo>
                    <a:pt x="2354" y="28138"/>
                  </a:lnTo>
                  <a:lnTo>
                    <a:pt x="2519" y="29363"/>
                  </a:lnTo>
                  <a:lnTo>
                    <a:pt x="1327" y="28239"/>
                  </a:lnTo>
                  <a:lnTo>
                    <a:pt x="1125" y="26780"/>
                  </a:lnTo>
                  <a:close/>
                  <a:moveTo>
                    <a:pt x="29030" y="26780"/>
                  </a:moveTo>
                  <a:lnTo>
                    <a:pt x="28828" y="28239"/>
                  </a:lnTo>
                  <a:lnTo>
                    <a:pt x="27619" y="29363"/>
                  </a:lnTo>
                  <a:lnTo>
                    <a:pt x="27805" y="28138"/>
                  </a:lnTo>
                  <a:lnTo>
                    <a:pt x="29030" y="26780"/>
                  </a:lnTo>
                  <a:close/>
                  <a:moveTo>
                    <a:pt x="2217" y="26680"/>
                  </a:moveTo>
                  <a:lnTo>
                    <a:pt x="3829" y="28138"/>
                  </a:lnTo>
                  <a:cubicBezTo>
                    <a:pt x="3765" y="28207"/>
                    <a:pt x="3728" y="28271"/>
                    <a:pt x="3728" y="28372"/>
                  </a:cubicBezTo>
                  <a:cubicBezTo>
                    <a:pt x="3728" y="28541"/>
                    <a:pt x="3865" y="28674"/>
                    <a:pt x="4030" y="28711"/>
                  </a:cubicBezTo>
                  <a:lnTo>
                    <a:pt x="3966" y="29432"/>
                  </a:lnTo>
                  <a:lnTo>
                    <a:pt x="2386" y="28106"/>
                  </a:lnTo>
                  <a:lnTo>
                    <a:pt x="2217" y="26680"/>
                  </a:lnTo>
                  <a:close/>
                  <a:moveTo>
                    <a:pt x="27922" y="26680"/>
                  </a:moveTo>
                  <a:lnTo>
                    <a:pt x="27756" y="28106"/>
                  </a:lnTo>
                  <a:lnTo>
                    <a:pt x="26193" y="29432"/>
                  </a:lnTo>
                  <a:lnTo>
                    <a:pt x="26108" y="28694"/>
                  </a:lnTo>
                  <a:cubicBezTo>
                    <a:pt x="26261" y="28658"/>
                    <a:pt x="26378" y="28525"/>
                    <a:pt x="26378" y="28372"/>
                  </a:cubicBezTo>
                  <a:cubicBezTo>
                    <a:pt x="26378" y="28292"/>
                    <a:pt x="26346" y="28223"/>
                    <a:pt x="26294" y="28155"/>
                  </a:cubicBezTo>
                  <a:lnTo>
                    <a:pt x="27922" y="26680"/>
                  </a:lnTo>
                  <a:close/>
                  <a:moveTo>
                    <a:pt x="10647" y="27300"/>
                  </a:moveTo>
                  <a:lnTo>
                    <a:pt x="10949" y="29146"/>
                  </a:lnTo>
                  <a:lnTo>
                    <a:pt x="9857" y="29702"/>
                  </a:lnTo>
                  <a:lnTo>
                    <a:pt x="9120" y="28155"/>
                  </a:lnTo>
                  <a:lnTo>
                    <a:pt x="10647" y="27300"/>
                  </a:lnTo>
                  <a:close/>
                  <a:moveTo>
                    <a:pt x="19496" y="27300"/>
                  </a:moveTo>
                  <a:lnTo>
                    <a:pt x="21023" y="28155"/>
                  </a:lnTo>
                  <a:lnTo>
                    <a:pt x="20286" y="29702"/>
                  </a:lnTo>
                  <a:lnTo>
                    <a:pt x="19194" y="29146"/>
                  </a:lnTo>
                  <a:lnTo>
                    <a:pt x="19496" y="27300"/>
                  </a:lnTo>
                  <a:close/>
                  <a:moveTo>
                    <a:pt x="17445" y="28473"/>
                  </a:moveTo>
                  <a:lnTo>
                    <a:pt x="18218" y="28711"/>
                  </a:lnTo>
                  <a:lnTo>
                    <a:pt x="18218" y="29029"/>
                  </a:lnTo>
                  <a:lnTo>
                    <a:pt x="18251" y="30286"/>
                  </a:lnTo>
                  <a:lnTo>
                    <a:pt x="18235" y="30286"/>
                  </a:lnTo>
                  <a:cubicBezTo>
                    <a:pt x="18186" y="30286"/>
                    <a:pt x="18134" y="30306"/>
                    <a:pt x="18102" y="30339"/>
                  </a:cubicBezTo>
                  <a:cubicBezTo>
                    <a:pt x="17916" y="30222"/>
                    <a:pt x="17799" y="30137"/>
                    <a:pt x="17747" y="30121"/>
                  </a:cubicBezTo>
                  <a:lnTo>
                    <a:pt x="17445" y="28473"/>
                  </a:lnTo>
                  <a:close/>
                  <a:moveTo>
                    <a:pt x="12694" y="28473"/>
                  </a:moveTo>
                  <a:lnTo>
                    <a:pt x="12392" y="30121"/>
                  </a:lnTo>
                  <a:cubicBezTo>
                    <a:pt x="12359" y="30153"/>
                    <a:pt x="12227" y="30222"/>
                    <a:pt x="12025" y="30355"/>
                  </a:cubicBezTo>
                  <a:cubicBezTo>
                    <a:pt x="11989" y="30322"/>
                    <a:pt x="11940" y="30306"/>
                    <a:pt x="11904" y="30286"/>
                  </a:cubicBezTo>
                  <a:lnTo>
                    <a:pt x="11940" y="29029"/>
                  </a:lnTo>
                  <a:lnTo>
                    <a:pt x="11924" y="28711"/>
                  </a:lnTo>
                  <a:lnTo>
                    <a:pt x="12694" y="28473"/>
                  </a:lnTo>
                  <a:close/>
                  <a:moveTo>
                    <a:pt x="9083" y="28171"/>
                  </a:moveTo>
                  <a:lnTo>
                    <a:pt x="9825" y="29718"/>
                  </a:lnTo>
                  <a:lnTo>
                    <a:pt x="8447" y="30407"/>
                  </a:lnTo>
                  <a:lnTo>
                    <a:pt x="7238" y="29214"/>
                  </a:lnTo>
                  <a:lnTo>
                    <a:pt x="9083" y="28171"/>
                  </a:lnTo>
                  <a:close/>
                  <a:moveTo>
                    <a:pt x="21055" y="28171"/>
                  </a:moveTo>
                  <a:lnTo>
                    <a:pt x="22905" y="29214"/>
                  </a:lnTo>
                  <a:lnTo>
                    <a:pt x="21696" y="30407"/>
                  </a:lnTo>
                  <a:lnTo>
                    <a:pt x="20334" y="29718"/>
                  </a:lnTo>
                  <a:lnTo>
                    <a:pt x="21055" y="28171"/>
                  </a:lnTo>
                  <a:close/>
                  <a:moveTo>
                    <a:pt x="13838" y="28171"/>
                  </a:moveTo>
                  <a:lnTo>
                    <a:pt x="13484" y="30439"/>
                  </a:lnTo>
                  <a:cubicBezTo>
                    <a:pt x="13182" y="30355"/>
                    <a:pt x="12577" y="30153"/>
                    <a:pt x="12444" y="30121"/>
                  </a:cubicBezTo>
                  <a:lnTo>
                    <a:pt x="12746" y="28473"/>
                  </a:lnTo>
                  <a:lnTo>
                    <a:pt x="13838" y="28171"/>
                  </a:lnTo>
                  <a:close/>
                  <a:moveTo>
                    <a:pt x="15047" y="28171"/>
                  </a:moveTo>
                  <a:lnTo>
                    <a:pt x="15047" y="29803"/>
                  </a:lnTo>
                  <a:lnTo>
                    <a:pt x="13516" y="30439"/>
                  </a:lnTo>
                  <a:lnTo>
                    <a:pt x="13887" y="28171"/>
                  </a:lnTo>
                  <a:close/>
                  <a:moveTo>
                    <a:pt x="16256" y="28171"/>
                  </a:moveTo>
                  <a:lnTo>
                    <a:pt x="16623" y="30439"/>
                  </a:lnTo>
                  <a:lnTo>
                    <a:pt x="15096" y="29803"/>
                  </a:lnTo>
                  <a:lnTo>
                    <a:pt x="15096" y="28171"/>
                  </a:lnTo>
                  <a:close/>
                  <a:moveTo>
                    <a:pt x="16304" y="28171"/>
                  </a:moveTo>
                  <a:lnTo>
                    <a:pt x="17396" y="28473"/>
                  </a:lnTo>
                  <a:lnTo>
                    <a:pt x="17699" y="30121"/>
                  </a:lnTo>
                  <a:cubicBezTo>
                    <a:pt x="17566" y="30153"/>
                    <a:pt x="16977" y="30355"/>
                    <a:pt x="16675" y="30439"/>
                  </a:cubicBezTo>
                  <a:lnTo>
                    <a:pt x="16304" y="28171"/>
                  </a:lnTo>
                  <a:close/>
                  <a:moveTo>
                    <a:pt x="2403" y="28171"/>
                  </a:moveTo>
                  <a:lnTo>
                    <a:pt x="3946" y="29480"/>
                  </a:lnTo>
                  <a:lnTo>
                    <a:pt x="3845" y="30588"/>
                  </a:lnTo>
                  <a:lnTo>
                    <a:pt x="2572" y="29416"/>
                  </a:lnTo>
                  <a:lnTo>
                    <a:pt x="2403" y="28171"/>
                  </a:lnTo>
                  <a:close/>
                  <a:moveTo>
                    <a:pt x="27740" y="28171"/>
                  </a:moveTo>
                  <a:lnTo>
                    <a:pt x="27571" y="29416"/>
                  </a:lnTo>
                  <a:lnTo>
                    <a:pt x="26310" y="30588"/>
                  </a:lnTo>
                  <a:lnTo>
                    <a:pt x="26193" y="29480"/>
                  </a:lnTo>
                  <a:lnTo>
                    <a:pt x="27740" y="28171"/>
                  </a:lnTo>
                  <a:close/>
                  <a:moveTo>
                    <a:pt x="22937" y="29247"/>
                  </a:moveTo>
                  <a:lnTo>
                    <a:pt x="22953" y="29379"/>
                  </a:lnTo>
                  <a:lnTo>
                    <a:pt x="23239" y="30673"/>
                  </a:lnTo>
                  <a:lnTo>
                    <a:pt x="23239" y="30673"/>
                  </a:lnTo>
                  <a:lnTo>
                    <a:pt x="21744" y="30423"/>
                  </a:lnTo>
                  <a:lnTo>
                    <a:pt x="22937" y="29247"/>
                  </a:lnTo>
                  <a:close/>
                  <a:moveTo>
                    <a:pt x="4401" y="28457"/>
                  </a:moveTo>
                  <a:lnTo>
                    <a:pt x="7169" y="29214"/>
                  </a:lnTo>
                  <a:lnTo>
                    <a:pt x="7137" y="29363"/>
                  </a:lnTo>
                  <a:lnTo>
                    <a:pt x="6867" y="30673"/>
                  </a:lnTo>
                  <a:lnTo>
                    <a:pt x="4014" y="29464"/>
                  </a:lnTo>
                  <a:lnTo>
                    <a:pt x="3998" y="29464"/>
                  </a:lnTo>
                  <a:lnTo>
                    <a:pt x="4083" y="28711"/>
                  </a:lnTo>
                  <a:cubicBezTo>
                    <a:pt x="4232" y="28711"/>
                    <a:pt x="4369" y="28610"/>
                    <a:pt x="4401" y="28457"/>
                  </a:cubicBezTo>
                  <a:close/>
                  <a:moveTo>
                    <a:pt x="7206" y="29247"/>
                  </a:moveTo>
                  <a:lnTo>
                    <a:pt x="8398" y="30423"/>
                  </a:lnTo>
                  <a:lnTo>
                    <a:pt x="6904" y="30673"/>
                  </a:lnTo>
                  <a:lnTo>
                    <a:pt x="7190" y="29379"/>
                  </a:lnTo>
                  <a:lnTo>
                    <a:pt x="7206" y="29247"/>
                  </a:lnTo>
                  <a:close/>
                  <a:moveTo>
                    <a:pt x="25705" y="28473"/>
                  </a:moveTo>
                  <a:cubicBezTo>
                    <a:pt x="25742" y="28610"/>
                    <a:pt x="25875" y="28711"/>
                    <a:pt x="26028" y="28711"/>
                  </a:cubicBezTo>
                  <a:lnTo>
                    <a:pt x="26076" y="28711"/>
                  </a:lnTo>
                  <a:lnTo>
                    <a:pt x="26145" y="29464"/>
                  </a:lnTo>
                  <a:lnTo>
                    <a:pt x="23288" y="30673"/>
                  </a:lnTo>
                  <a:lnTo>
                    <a:pt x="23006" y="29379"/>
                  </a:lnTo>
                  <a:lnTo>
                    <a:pt x="22969" y="29214"/>
                  </a:lnTo>
                  <a:lnTo>
                    <a:pt x="25705" y="28473"/>
                  </a:lnTo>
                  <a:close/>
                  <a:moveTo>
                    <a:pt x="1327" y="28324"/>
                  </a:moveTo>
                  <a:lnTo>
                    <a:pt x="2535" y="29432"/>
                  </a:lnTo>
                  <a:lnTo>
                    <a:pt x="2721" y="30858"/>
                  </a:lnTo>
                  <a:lnTo>
                    <a:pt x="1564" y="29666"/>
                  </a:lnTo>
                  <a:lnTo>
                    <a:pt x="1327" y="28324"/>
                  </a:lnTo>
                  <a:close/>
                  <a:moveTo>
                    <a:pt x="28812" y="28324"/>
                  </a:moveTo>
                  <a:lnTo>
                    <a:pt x="28594" y="29666"/>
                  </a:lnTo>
                  <a:lnTo>
                    <a:pt x="27418" y="30858"/>
                  </a:lnTo>
                  <a:lnTo>
                    <a:pt x="27619" y="29432"/>
                  </a:lnTo>
                  <a:lnTo>
                    <a:pt x="28812" y="28324"/>
                  </a:lnTo>
                  <a:close/>
                  <a:moveTo>
                    <a:pt x="11888" y="28727"/>
                  </a:moveTo>
                  <a:lnTo>
                    <a:pt x="11888" y="29029"/>
                  </a:lnTo>
                  <a:lnTo>
                    <a:pt x="11856" y="30286"/>
                  </a:lnTo>
                  <a:cubicBezTo>
                    <a:pt x="11739" y="30286"/>
                    <a:pt x="11638" y="30387"/>
                    <a:pt x="11638" y="30508"/>
                  </a:cubicBezTo>
                  <a:cubicBezTo>
                    <a:pt x="11638" y="30556"/>
                    <a:pt x="11670" y="30625"/>
                    <a:pt x="11723" y="30657"/>
                  </a:cubicBezTo>
                  <a:lnTo>
                    <a:pt x="11320" y="31177"/>
                  </a:lnTo>
                  <a:lnTo>
                    <a:pt x="10998" y="29178"/>
                  </a:lnTo>
                  <a:lnTo>
                    <a:pt x="11888" y="28727"/>
                  </a:lnTo>
                  <a:close/>
                  <a:moveTo>
                    <a:pt x="18271" y="28727"/>
                  </a:moveTo>
                  <a:lnTo>
                    <a:pt x="19157" y="29178"/>
                  </a:lnTo>
                  <a:lnTo>
                    <a:pt x="18823" y="31177"/>
                  </a:lnTo>
                  <a:lnTo>
                    <a:pt x="18404" y="30625"/>
                  </a:lnTo>
                  <a:cubicBezTo>
                    <a:pt x="18436" y="30588"/>
                    <a:pt x="18452" y="30540"/>
                    <a:pt x="18452" y="30508"/>
                  </a:cubicBezTo>
                  <a:cubicBezTo>
                    <a:pt x="18452" y="30407"/>
                    <a:pt x="18388" y="30322"/>
                    <a:pt x="18287" y="30286"/>
                  </a:cubicBezTo>
                  <a:lnTo>
                    <a:pt x="18251" y="29029"/>
                  </a:lnTo>
                  <a:lnTo>
                    <a:pt x="18271" y="28727"/>
                  </a:lnTo>
                  <a:close/>
                  <a:moveTo>
                    <a:pt x="10949" y="29198"/>
                  </a:moveTo>
                  <a:lnTo>
                    <a:pt x="11284" y="31213"/>
                  </a:lnTo>
                  <a:lnTo>
                    <a:pt x="10679" y="31431"/>
                  </a:lnTo>
                  <a:lnTo>
                    <a:pt x="9873" y="29734"/>
                  </a:lnTo>
                  <a:lnTo>
                    <a:pt x="10949" y="29198"/>
                  </a:lnTo>
                  <a:close/>
                  <a:moveTo>
                    <a:pt x="19194" y="29198"/>
                  </a:moveTo>
                  <a:lnTo>
                    <a:pt x="20265" y="29734"/>
                  </a:lnTo>
                  <a:lnTo>
                    <a:pt x="19480" y="31431"/>
                  </a:lnTo>
                  <a:lnTo>
                    <a:pt x="18875" y="31213"/>
                  </a:lnTo>
                  <a:lnTo>
                    <a:pt x="19194" y="29198"/>
                  </a:lnTo>
                  <a:close/>
                  <a:moveTo>
                    <a:pt x="12444" y="30169"/>
                  </a:moveTo>
                  <a:cubicBezTo>
                    <a:pt x="12545" y="30206"/>
                    <a:pt x="13097" y="30371"/>
                    <a:pt x="13468" y="30488"/>
                  </a:cubicBezTo>
                  <a:lnTo>
                    <a:pt x="13298" y="31531"/>
                  </a:lnTo>
                  <a:lnTo>
                    <a:pt x="12190" y="31394"/>
                  </a:lnTo>
                  <a:lnTo>
                    <a:pt x="12444" y="30169"/>
                  </a:lnTo>
                  <a:close/>
                  <a:moveTo>
                    <a:pt x="15047" y="29851"/>
                  </a:moveTo>
                  <a:lnTo>
                    <a:pt x="15047" y="31277"/>
                  </a:lnTo>
                  <a:lnTo>
                    <a:pt x="13351" y="31531"/>
                  </a:lnTo>
                  <a:lnTo>
                    <a:pt x="13516" y="30488"/>
                  </a:lnTo>
                  <a:lnTo>
                    <a:pt x="15047" y="29851"/>
                  </a:lnTo>
                  <a:close/>
                  <a:moveTo>
                    <a:pt x="15096" y="29851"/>
                  </a:moveTo>
                  <a:lnTo>
                    <a:pt x="16623" y="30488"/>
                  </a:lnTo>
                  <a:lnTo>
                    <a:pt x="16808" y="31531"/>
                  </a:lnTo>
                  <a:lnTo>
                    <a:pt x="15096" y="31277"/>
                  </a:lnTo>
                  <a:lnTo>
                    <a:pt x="15096" y="29851"/>
                  </a:lnTo>
                  <a:close/>
                  <a:moveTo>
                    <a:pt x="17715" y="30169"/>
                  </a:moveTo>
                  <a:lnTo>
                    <a:pt x="17948" y="31394"/>
                  </a:lnTo>
                  <a:lnTo>
                    <a:pt x="16840" y="31531"/>
                  </a:lnTo>
                  <a:lnTo>
                    <a:pt x="16675" y="30488"/>
                  </a:lnTo>
                  <a:cubicBezTo>
                    <a:pt x="17062" y="30371"/>
                    <a:pt x="17598" y="30206"/>
                    <a:pt x="17715" y="30169"/>
                  </a:cubicBezTo>
                  <a:close/>
                  <a:moveTo>
                    <a:pt x="12392" y="30169"/>
                  </a:moveTo>
                  <a:lnTo>
                    <a:pt x="12142" y="31394"/>
                  </a:lnTo>
                  <a:lnTo>
                    <a:pt x="11654" y="31648"/>
                  </a:lnTo>
                  <a:lnTo>
                    <a:pt x="11856" y="30709"/>
                  </a:lnTo>
                  <a:cubicBezTo>
                    <a:pt x="11973" y="30709"/>
                    <a:pt x="12073" y="30625"/>
                    <a:pt x="12073" y="30508"/>
                  </a:cubicBezTo>
                  <a:cubicBezTo>
                    <a:pt x="12073" y="30455"/>
                    <a:pt x="12057" y="30423"/>
                    <a:pt x="12041" y="30407"/>
                  </a:cubicBezTo>
                  <a:cubicBezTo>
                    <a:pt x="12174" y="30306"/>
                    <a:pt x="12327" y="30222"/>
                    <a:pt x="12392" y="30169"/>
                  </a:cubicBezTo>
                  <a:close/>
                  <a:moveTo>
                    <a:pt x="17767" y="30169"/>
                  </a:moveTo>
                  <a:lnTo>
                    <a:pt x="17767" y="30169"/>
                  </a:lnTo>
                  <a:cubicBezTo>
                    <a:pt x="17815" y="30222"/>
                    <a:pt x="17948" y="30286"/>
                    <a:pt x="18069" y="30371"/>
                  </a:cubicBezTo>
                  <a:cubicBezTo>
                    <a:pt x="18049" y="30407"/>
                    <a:pt x="18033" y="30455"/>
                    <a:pt x="18033" y="30508"/>
                  </a:cubicBezTo>
                  <a:cubicBezTo>
                    <a:pt x="18033" y="30625"/>
                    <a:pt x="18118" y="30709"/>
                    <a:pt x="18235" y="30709"/>
                  </a:cubicBezTo>
                  <a:lnTo>
                    <a:pt x="18303" y="30709"/>
                  </a:lnTo>
                  <a:lnTo>
                    <a:pt x="18488" y="31648"/>
                  </a:lnTo>
                  <a:lnTo>
                    <a:pt x="18001" y="31394"/>
                  </a:lnTo>
                  <a:lnTo>
                    <a:pt x="17767" y="30169"/>
                  </a:lnTo>
                  <a:close/>
                  <a:moveTo>
                    <a:pt x="3998" y="29516"/>
                  </a:moveTo>
                  <a:lnTo>
                    <a:pt x="6851" y="30725"/>
                  </a:lnTo>
                  <a:lnTo>
                    <a:pt x="6617" y="31797"/>
                  </a:lnTo>
                  <a:lnTo>
                    <a:pt x="3881" y="30625"/>
                  </a:lnTo>
                  <a:lnTo>
                    <a:pt x="3998" y="29516"/>
                  </a:lnTo>
                  <a:close/>
                  <a:moveTo>
                    <a:pt x="26161" y="29516"/>
                  </a:moveTo>
                  <a:lnTo>
                    <a:pt x="26261" y="30625"/>
                  </a:lnTo>
                  <a:lnTo>
                    <a:pt x="23541" y="31797"/>
                  </a:lnTo>
                  <a:lnTo>
                    <a:pt x="23288" y="30725"/>
                  </a:lnTo>
                  <a:lnTo>
                    <a:pt x="26161" y="29516"/>
                  </a:lnTo>
                  <a:close/>
                  <a:moveTo>
                    <a:pt x="11755" y="30673"/>
                  </a:moveTo>
                  <a:cubicBezTo>
                    <a:pt x="11771" y="30689"/>
                    <a:pt x="11787" y="30689"/>
                    <a:pt x="11803" y="30709"/>
                  </a:cubicBezTo>
                  <a:lnTo>
                    <a:pt x="11602" y="31680"/>
                  </a:lnTo>
                  <a:lnTo>
                    <a:pt x="11235" y="31966"/>
                  </a:lnTo>
                  <a:lnTo>
                    <a:pt x="11235" y="31966"/>
                  </a:lnTo>
                  <a:lnTo>
                    <a:pt x="11336" y="31229"/>
                  </a:lnTo>
                  <a:lnTo>
                    <a:pt x="11755" y="30673"/>
                  </a:lnTo>
                  <a:close/>
                  <a:moveTo>
                    <a:pt x="18388" y="30657"/>
                  </a:moveTo>
                  <a:lnTo>
                    <a:pt x="18823" y="31229"/>
                  </a:lnTo>
                  <a:lnTo>
                    <a:pt x="18907" y="31966"/>
                  </a:lnTo>
                  <a:lnTo>
                    <a:pt x="18907" y="31966"/>
                  </a:lnTo>
                  <a:lnTo>
                    <a:pt x="18537" y="31680"/>
                  </a:lnTo>
                  <a:lnTo>
                    <a:pt x="18335" y="30689"/>
                  </a:lnTo>
                  <a:cubicBezTo>
                    <a:pt x="18351" y="30673"/>
                    <a:pt x="18372" y="30673"/>
                    <a:pt x="18388" y="30657"/>
                  </a:cubicBezTo>
                  <a:close/>
                  <a:moveTo>
                    <a:pt x="11284" y="31261"/>
                  </a:moveTo>
                  <a:lnTo>
                    <a:pt x="11183" y="31983"/>
                  </a:lnTo>
                  <a:lnTo>
                    <a:pt x="10695" y="31463"/>
                  </a:lnTo>
                  <a:lnTo>
                    <a:pt x="11284" y="31261"/>
                  </a:lnTo>
                  <a:close/>
                  <a:moveTo>
                    <a:pt x="18875" y="31261"/>
                  </a:moveTo>
                  <a:lnTo>
                    <a:pt x="19443" y="31463"/>
                  </a:lnTo>
                  <a:lnTo>
                    <a:pt x="18956" y="31983"/>
                  </a:lnTo>
                  <a:lnTo>
                    <a:pt x="18875" y="31261"/>
                  </a:lnTo>
                  <a:close/>
                  <a:moveTo>
                    <a:pt x="9841" y="29750"/>
                  </a:moveTo>
                  <a:lnTo>
                    <a:pt x="10631" y="31447"/>
                  </a:lnTo>
                  <a:lnTo>
                    <a:pt x="10091" y="32019"/>
                  </a:lnTo>
                  <a:lnTo>
                    <a:pt x="8479" y="30439"/>
                  </a:lnTo>
                  <a:lnTo>
                    <a:pt x="9841" y="29750"/>
                  </a:lnTo>
                  <a:close/>
                  <a:moveTo>
                    <a:pt x="20318" y="29750"/>
                  </a:moveTo>
                  <a:lnTo>
                    <a:pt x="21660" y="30439"/>
                  </a:lnTo>
                  <a:lnTo>
                    <a:pt x="20048" y="32019"/>
                  </a:lnTo>
                  <a:lnTo>
                    <a:pt x="19512" y="31447"/>
                  </a:lnTo>
                  <a:lnTo>
                    <a:pt x="20318" y="29750"/>
                  </a:lnTo>
                  <a:close/>
                  <a:moveTo>
                    <a:pt x="2588" y="29480"/>
                  </a:moveTo>
                  <a:lnTo>
                    <a:pt x="3829" y="30657"/>
                  </a:lnTo>
                  <a:lnTo>
                    <a:pt x="4200" y="32369"/>
                  </a:lnTo>
                  <a:lnTo>
                    <a:pt x="2789" y="30927"/>
                  </a:lnTo>
                  <a:lnTo>
                    <a:pt x="2773" y="30911"/>
                  </a:lnTo>
                  <a:lnTo>
                    <a:pt x="2588" y="29480"/>
                  </a:lnTo>
                  <a:close/>
                  <a:moveTo>
                    <a:pt x="27571" y="29480"/>
                  </a:moveTo>
                  <a:lnTo>
                    <a:pt x="27369" y="30911"/>
                  </a:lnTo>
                  <a:lnTo>
                    <a:pt x="27369" y="30927"/>
                  </a:lnTo>
                  <a:lnTo>
                    <a:pt x="25943" y="32369"/>
                  </a:lnTo>
                  <a:lnTo>
                    <a:pt x="26310" y="30657"/>
                  </a:lnTo>
                  <a:lnTo>
                    <a:pt x="27571" y="29480"/>
                  </a:lnTo>
                  <a:close/>
                  <a:moveTo>
                    <a:pt x="10663" y="31479"/>
                  </a:moveTo>
                  <a:lnTo>
                    <a:pt x="11183" y="32035"/>
                  </a:lnTo>
                  <a:lnTo>
                    <a:pt x="11167" y="32587"/>
                  </a:lnTo>
                  <a:lnTo>
                    <a:pt x="10127" y="32051"/>
                  </a:lnTo>
                  <a:lnTo>
                    <a:pt x="10663" y="31479"/>
                  </a:lnTo>
                  <a:close/>
                  <a:moveTo>
                    <a:pt x="12142" y="31447"/>
                  </a:moveTo>
                  <a:lnTo>
                    <a:pt x="12275" y="32337"/>
                  </a:lnTo>
                  <a:lnTo>
                    <a:pt x="11803" y="32587"/>
                  </a:lnTo>
                  <a:lnTo>
                    <a:pt x="11654" y="31717"/>
                  </a:lnTo>
                  <a:lnTo>
                    <a:pt x="12142" y="31447"/>
                  </a:lnTo>
                  <a:close/>
                  <a:moveTo>
                    <a:pt x="18001" y="31447"/>
                  </a:moveTo>
                  <a:lnTo>
                    <a:pt x="18488" y="31717"/>
                  </a:lnTo>
                  <a:lnTo>
                    <a:pt x="18351" y="32587"/>
                  </a:lnTo>
                  <a:lnTo>
                    <a:pt x="17868" y="32337"/>
                  </a:lnTo>
                  <a:lnTo>
                    <a:pt x="18001" y="31447"/>
                  </a:lnTo>
                  <a:close/>
                  <a:moveTo>
                    <a:pt x="19480" y="31479"/>
                  </a:moveTo>
                  <a:lnTo>
                    <a:pt x="20016" y="32051"/>
                  </a:lnTo>
                  <a:lnTo>
                    <a:pt x="18992" y="32587"/>
                  </a:lnTo>
                  <a:lnTo>
                    <a:pt x="18956" y="32035"/>
                  </a:lnTo>
                  <a:lnTo>
                    <a:pt x="19480" y="31479"/>
                  </a:lnTo>
                  <a:close/>
                  <a:moveTo>
                    <a:pt x="11622" y="31733"/>
                  </a:moveTo>
                  <a:lnTo>
                    <a:pt x="11755" y="32603"/>
                  </a:lnTo>
                  <a:lnTo>
                    <a:pt x="11199" y="32603"/>
                  </a:lnTo>
                  <a:lnTo>
                    <a:pt x="11235" y="32035"/>
                  </a:lnTo>
                  <a:lnTo>
                    <a:pt x="11622" y="31733"/>
                  </a:lnTo>
                  <a:close/>
                  <a:moveTo>
                    <a:pt x="12190" y="31431"/>
                  </a:moveTo>
                  <a:lnTo>
                    <a:pt x="13298" y="31580"/>
                  </a:lnTo>
                  <a:lnTo>
                    <a:pt x="13536" y="32603"/>
                  </a:lnTo>
                  <a:lnTo>
                    <a:pt x="12327" y="32337"/>
                  </a:lnTo>
                  <a:lnTo>
                    <a:pt x="12190" y="31431"/>
                  </a:lnTo>
                  <a:close/>
                  <a:moveTo>
                    <a:pt x="15047" y="31330"/>
                  </a:moveTo>
                  <a:lnTo>
                    <a:pt x="15047" y="31950"/>
                  </a:lnTo>
                  <a:cubicBezTo>
                    <a:pt x="14946" y="31950"/>
                    <a:pt x="14846" y="32035"/>
                    <a:pt x="14846" y="32152"/>
                  </a:cubicBezTo>
                  <a:lnTo>
                    <a:pt x="13584" y="32603"/>
                  </a:lnTo>
                  <a:lnTo>
                    <a:pt x="13351" y="31580"/>
                  </a:lnTo>
                  <a:lnTo>
                    <a:pt x="15047" y="31330"/>
                  </a:lnTo>
                  <a:close/>
                  <a:moveTo>
                    <a:pt x="15096" y="31330"/>
                  </a:moveTo>
                  <a:lnTo>
                    <a:pt x="16808" y="31580"/>
                  </a:lnTo>
                  <a:lnTo>
                    <a:pt x="16574" y="32603"/>
                  </a:lnTo>
                  <a:lnTo>
                    <a:pt x="15265" y="32136"/>
                  </a:lnTo>
                  <a:cubicBezTo>
                    <a:pt x="15249" y="32035"/>
                    <a:pt x="15180" y="31966"/>
                    <a:pt x="15096" y="31950"/>
                  </a:cubicBezTo>
                  <a:lnTo>
                    <a:pt x="15096" y="31330"/>
                  </a:lnTo>
                  <a:close/>
                  <a:moveTo>
                    <a:pt x="17948" y="31431"/>
                  </a:moveTo>
                  <a:lnTo>
                    <a:pt x="17815" y="32337"/>
                  </a:lnTo>
                  <a:lnTo>
                    <a:pt x="16607" y="32603"/>
                  </a:lnTo>
                  <a:lnTo>
                    <a:pt x="16840" y="31580"/>
                  </a:lnTo>
                  <a:lnTo>
                    <a:pt x="17948" y="31431"/>
                  </a:lnTo>
                  <a:close/>
                  <a:moveTo>
                    <a:pt x="18537" y="31733"/>
                  </a:moveTo>
                  <a:lnTo>
                    <a:pt x="18924" y="32035"/>
                  </a:lnTo>
                  <a:lnTo>
                    <a:pt x="18940" y="32603"/>
                  </a:lnTo>
                  <a:lnTo>
                    <a:pt x="18388" y="32603"/>
                  </a:lnTo>
                  <a:lnTo>
                    <a:pt x="18537" y="31733"/>
                  </a:lnTo>
                  <a:close/>
                  <a:moveTo>
                    <a:pt x="1564" y="29750"/>
                  </a:moveTo>
                  <a:lnTo>
                    <a:pt x="2737" y="30943"/>
                  </a:lnTo>
                  <a:lnTo>
                    <a:pt x="3108" y="32688"/>
                  </a:lnTo>
                  <a:lnTo>
                    <a:pt x="1814" y="31294"/>
                  </a:lnTo>
                  <a:lnTo>
                    <a:pt x="1564" y="29750"/>
                  </a:lnTo>
                  <a:close/>
                  <a:moveTo>
                    <a:pt x="28578" y="29750"/>
                  </a:moveTo>
                  <a:lnTo>
                    <a:pt x="28324" y="31294"/>
                  </a:lnTo>
                  <a:lnTo>
                    <a:pt x="27035" y="32688"/>
                  </a:lnTo>
                  <a:lnTo>
                    <a:pt x="27402" y="30943"/>
                  </a:lnTo>
                  <a:lnTo>
                    <a:pt x="28578" y="29750"/>
                  </a:lnTo>
                  <a:close/>
                  <a:moveTo>
                    <a:pt x="8431" y="30455"/>
                  </a:moveTo>
                  <a:lnTo>
                    <a:pt x="10059" y="32051"/>
                  </a:lnTo>
                  <a:lnTo>
                    <a:pt x="9220" y="32942"/>
                  </a:lnTo>
                  <a:lnTo>
                    <a:pt x="6650" y="31833"/>
                  </a:lnTo>
                  <a:lnTo>
                    <a:pt x="6904" y="30725"/>
                  </a:lnTo>
                  <a:lnTo>
                    <a:pt x="8431" y="30455"/>
                  </a:lnTo>
                  <a:close/>
                  <a:moveTo>
                    <a:pt x="21712" y="30455"/>
                  </a:moveTo>
                  <a:lnTo>
                    <a:pt x="23255" y="30725"/>
                  </a:lnTo>
                  <a:lnTo>
                    <a:pt x="23489" y="31833"/>
                  </a:lnTo>
                  <a:lnTo>
                    <a:pt x="20922" y="32942"/>
                  </a:lnTo>
                  <a:lnTo>
                    <a:pt x="20084" y="32051"/>
                  </a:lnTo>
                  <a:lnTo>
                    <a:pt x="21712" y="30455"/>
                  </a:lnTo>
                  <a:close/>
                  <a:moveTo>
                    <a:pt x="10091" y="32083"/>
                  </a:moveTo>
                  <a:lnTo>
                    <a:pt x="11135" y="32623"/>
                  </a:lnTo>
                  <a:lnTo>
                    <a:pt x="10361" y="33143"/>
                  </a:lnTo>
                  <a:lnTo>
                    <a:pt x="9269" y="32958"/>
                  </a:lnTo>
                  <a:lnTo>
                    <a:pt x="10091" y="32083"/>
                  </a:lnTo>
                  <a:close/>
                  <a:moveTo>
                    <a:pt x="20048" y="32083"/>
                  </a:moveTo>
                  <a:lnTo>
                    <a:pt x="20870" y="32942"/>
                  </a:lnTo>
                  <a:lnTo>
                    <a:pt x="19782" y="33143"/>
                  </a:lnTo>
                  <a:lnTo>
                    <a:pt x="19008" y="32623"/>
                  </a:lnTo>
                  <a:lnTo>
                    <a:pt x="20048" y="32083"/>
                  </a:lnTo>
                  <a:close/>
                  <a:moveTo>
                    <a:pt x="11167" y="32655"/>
                  </a:moveTo>
                  <a:lnTo>
                    <a:pt x="11485" y="33328"/>
                  </a:lnTo>
                  <a:lnTo>
                    <a:pt x="10429" y="33143"/>
                  </a:lnTo>
                  <a:lnTo>
                    <a:pt x="11167" y="32655"/>
                  </a:lnTo>
                  <a:close/>
                  <a:moveTo>
                    <a:pt x="18976" y="32655"/>
                  </a:moveTo>
                  <a:lnTo>
                    <a:pt x="19713" y="33143"/>
                  </a:lnTo>
                  <a:lnTo>
                    <a:pt x="18674" y="33328"/>
                  </a:lnTo>
                  <a:lnTo>
                    <a:pt x="18976" y="32655"/>
                  </a:lnTo>
                  <a:close/>
                  <a:moveTo>
                    <a:pt x="3897" y="30689"/>
                  </a:moveTo>
                  <a:lnTo>
                    <a:pt x="6601" y="31850"/>
                  </a:lnTo>
                  <a:lnTo>
                    <a:pt x="6601" y="33461"/>
                  </a:lnTo>
                  <a:lnTo>
                    <a:pt x="4268" y="32422"/>
                  </a:lnTo>
                  <a:lnTo>
                    <a:pt x="3897" y="30689"/>
                  </a:lnTo>
                  <a:close/>
                  <a:moveTo>
                    <a:pt x="26261" y="30689"/>
                  </a:moveTo>
                  <a:lnTo>
                    <a:pt x="25891" y="32422"/>
                  </a:lnTo>
                  <a:lnTo>
                    <a:pt x="23541" y="33461"/>
                  </a:lnTo>
                  <a:lnTo>
                    <a:pt x="23541" y="31850"/>
                  </a:lnTo>
                  <a:lnTo>
                    <a:pt x="26261" y="30689"/>
                  </a:lnTo>
                  <a:close/>
                  <a:moveTo>
                    <a:pt x="12376" y="32385"/>
                  </a:moveTo>
                  <a:lnTo>
                    <a:pt x="13552" y="32639"/>
                  </a:lnTo>
                  <a:lnTo>
                    <a:pt x="14141" y="33711"/>
                  </a:lnTo>
                  <a:lnTo>
                    <a:pt x="12932" y="33006"/>
                  </a:lnTo>
                  <a:lnTo>
                    <a:pt x="12376" y="32385"/>
                  </a:lnTo>
                  <a:close/>
                  <a:moveTo>
                    <a:pt x="17783" y="32385"/>
                  </a:moveTo>
                  <a:lnTo>
                    <a:pt x="17211" y="33006"/>
                  </a:lnTo>
                  <a:lnTo>
                    <a:pt x="16018" y="33711"/>
                  </a:lnTo>
                  <a:lnTo>
                    <a:pt x="16607" y="32639"/>
                  </a:lnTo>
                  <a:lnTo>
                    <a:pt x="17783" y="32385"/>
                  </a:lnTo>
                  <a:close/>
                  <a:moveTo>
                    <a:pt x="14846" y="32184"/>
                  </a:moveTo>
                  <a:cubicBezTo>
                    <a:pt x="14862" y="32285"/>
                    <a:pt x="14946" y="32369"/>
                    <a:pt x="15047" y="32369"/>
                  </a:cubicBezTo>
                  <a:lnTo>
                    <a:pt x="15047" y="33445"/>
                  </a:lnTo>
                  <a:lnTo>
                    <a:pt x="14205" y="33747"/>
                  </a:lnTo>
                  <a:lnTo>
                    <a:pt x="13601" y="32639"/>
                  </a:lnTo>
                  <a:lnTo>
                    <a:pt x="14846" y="32184"/>
                  </a:lnTo>
                  <a:close/>
                  <a:moveTo>
                    <a:pt x="15265" y="32168"/>
                  </a:moveTo>
                  <a:lnTo>
                    <a:pt x="16558" y="32639"/>
                  </a:lnTo>
                  <a:lnTo>
                    <a:pt x="15954" y="33747"/>
                  </a:lnTo>
                  <a:lnTo>
                    <a:pt x="15096" y="33445"/>
                  </a:lnTo>
                  <a:lnTo>
                    <a:pt x="15096" y="32369"/>
                  </a:lnTo>
                  <a:cubicBezTo>
                    <a:pt x="15180" y="32337"/>
                    <a:pt x="15249" y="32269"/>
                    <a:pt x="15265" y="32168"/>
                  </a:cubicBezTo>
                  <a:close/>
                  <a:moveTo>
                    <a:pt x="18924" y="32655"/>
                  </a:moveTo>
                  <a:lnTo>
                    <a:pt x="18605" y="33345"/>
                  </a:lnTo>
                  <a:lnTo>
                    <a:pt x="17429" y="33965"/>
                  </a:lnTo>
                  <a:lnTo>
                    <a:pt x="17429" y="33965"/>
                  </a:lnTo>
                  <a:lnTo>
                    <a:pt x="18049" y="33276"/>
                  </a:lnTo>
                  <a:lnTo>
                    <a:pt x="18372" y="32655"/>
                  </a:lnTo>
                  <a:close/>
                  <a:moveTo>
                    <a:pt x="11771" y="32655"/>
                  </a:moveTo>
                  <a:lnTo>
                    <a:pt x="12106" y="33276"/>
                  </a:lnTo>
                  <a:lnTo>
                    <a:pt x="12710" y="33965"/>
                  </a:lnTo>
                  <a:lnTo>
                    <a:pt x="11537" y="33345"/>
                  </a:lnTo>
                  <a:lnTo>
                    <a:pt x="11219" y="32655"/>
                  </a:lnTo>
                  <a:close/>
                  <a:moveTo>
                    <a:pt x="9253" y="32990"/>
                  </a:moveTo>
                  <a:lnTo>
                    <a:pt x="10312" y="33175"/>
                  </a:lnTo>
                  <a:lnTo>
                    <a:pt x="8967" y="33997"/>
                  </a:lnTo>
                  <a:lnTo>
                    <a:pt x="9253" y="32990"/>
                  </a:lnTo>
                  <a:close/>
                  <a:moveTo>
                    <a:pt x="20906" y="32990"/>
                  </a:moveTo>
                  <a:lnTo>
                    <a:pt x="21192" y="33997"/>
                  </a:lnTo>
                  <a:lnTo>
                    <a:pt x="19846" y="33175"/>
                  </a:lnTo>
                  <a:lnTo>
                    <a:pt x="20906" y="32990"/>
                  </a:lnTo>
                  <a:close/>
                  <a:moveTo>
                    <a:pt x="6650" y="31866"/>
                  </a:moveTo>
                  <a:lnTo>
                    <a:pt x="9204" y="32974"/>
                  </a:lnTo>
                  <a:lnTo>
                    <a:pt x="8902" y="34013"/>
                  </a:lnTo>
                  <a:lnTo>
                    <a:pt x="6650" y="33477"/>
                  </a:lnTo>
                  <a:lnTo>
                    <a:pt x="6650" y="31866"/>
                  </a:lnTo>
                  <a:close/>
                  <a:moveTo>
                    <a:pt x="12307" y="32385"/>
                  </a:moveTo>
                  <a:lnTo>
                    <a:pt x="12895" y="33042"/>
                  </a:lnTo>
                  <a:cubicBezTo>
                    <a:pt x="12895" y="33042"/>
                    <a:pt x="12895" y="33058"/>
                    <a:pt x="12912" y="33058"/>
                  </a:cubicBezTo>
                  <a:lnTo>
                    <a:pt x="14120" y="33764"/>
                  </a:lnTo>
                  <a:lnTo>
                    <a:pt x="12831" y="34013"/>
                  </a:lnTo>
                  <a:lnTo>
                    <a:pt x="12142" y="33244"/>
                  </a:lnTo>
                  <a:lnTo>
                    <a:pt x="11803" y="32639"/>
                  </a:lnTo>
                  <a:lnTo>
                    <a:pt x="12307" y="32385"/>
                  </a:lnTo>
                  <a:close/>
                  <a:moveTo>
                    <a:pt x="17848" y="32385"/>
                  </a:moveTo>
                  <a:lnTo>
                    <a:pt x="18335" y="32639"/>
                  </a:lnTo>
                  <a:lnTo>
                    <a:pt x="18001" y="33244"/>
                  </a:lnTo>
                  <a:lnTo>
                    <a:pt x="17328" y="34013"/>
                  </a:lnTo>
                  <a:lnTo>
                    <a:pt x="16018" y="33764"/>
                  </a:lnTo>
                  <a:lnTo>
                    <a:pt x="17243" y="33058"/>
                  </a:lnTo>
                  <a:lnTo>
                    <a:pt x="17243" y="33042"/>
                  </a:lnTo>
                  <a:lnTo>
                    <a:pt x="17848" y="32385"/>
                  </a:lnTo>
                  <a:close/>
                  <a:moveTo>
                    <a:pt x="23489" y="31866"/>
                  </a:moveTo>
                  <a:lnTo>
                    <a:pt x="23489" y="33477"/>
                  </a:lnTo>
                  <a:lnTo>
                    <a:pt x="21241" y="34013"/>
                  </a:lnTo>
                  <a:lnTo>
                    <a:pt x="20938" y="32974"/>
                  </a:lnTo>
                  <a:lnTo>
                    <a:pt x="23489" y="31866"/>
                  </a:lnTo>
                  <a:close/>
                  <a:moveTo>
                    <a:pt x="2805" y="31011"/>
                  </a:moveTo>
                  <a:lnTo>
                    <a:pt x="4216" y="32454"/>
                  </a:lnTo>
                  <a:lnTo>
                    <a:pt x="4587" y="34199"/>
                  </a:lnTo>
                  <a:cubicBezTo>
                    <a:pt x="4570" y="34199"/>
                    <a:pt x="4550" y="34215"/>
                    <a:pt x="4534" y="34235"/>
                  </a:cubicBezTo>
                  <a:lnTo>
                    <a:pt x="3160" y="32756"/>
                  </a:lnTo>
                  <a:lnTo>
                    <a:pt x="2805" y="31011"/>
                  </a:lnTo>
                  <a:close/>
                  <a:moveTo>
                    <a:pt x="27353" y="31011"/>
                  </a:moveTo>
                  <a:lnTo>
                    <a:pt x="26983" y="32756"/>
                  </a:lnTo>
                  <a:lnTo>
                    <a:pt x="25605" y="34251"/>
                  </a:lnTo>
                  <a:cubicBezTo>
                    <a:pt x="25588" y="34235"/>
                    <a:pt x="25572" y="34215"/>
                    <a:pt x="25556" y="34215"/>
                  </a:cubicBezTo>
                  <a:lnTo>
                    <a:pt x="25927" y="32454"/>
                  </a:lnTo>
                  <a:lnTo>
                    <a:pt x="27353" y="31011"/>
                  </a:lnTo>
                  <a:close/>
                  <a:moveTo>
                    <a:pt x="15047" y="33494"/>
                  </a:moveTo>
                  <a:lnTo>
                    <a:pt x="15047" y="34316"/>
                  </a:lnTo>
                  <a:lnTo>
                    <a:pt x="14241" y="33780"/>
                  </a:lnTo>
                  <a:lnTo>
                    <a:pt x="15047" y="33494"/>
                  </a:lnTo>
                  <a:close/>
                  <a:moveTo>
                    <a:pt x="15096" y="33494"/>
                  </a:moveTo>
                  <a:lnTo>
                    <a:pt x="15901" y="33780"/>
                  </a:lnTo>
                  <a:lnTo>
                    <a:pt x="15096" y="34316"/>
                  </a:lnTo>
                  <a:lnTo>
                    <a:pt x="15096" y="33494"/>
                  </a:lnTo>
                  <a:close/>
                  <a:moveTo>
                    <a:pt x="18472" y="33461"/>
                  </a:moveTo>
                  <a:lnTo>
                    <a:pt x="17545" y="34267"/>
                  </a:lnTo>
                  <a:cubicBezTo>
                    <a:pt x="17513" y="34251"/>
                    <a:pt x="17481" y="34215"/>
                    <a:pt x="17429" y="34215"/>
                  </a:cubicBezTo>
                  <a:cubicBezTo>
                    <a:pt x="17344" y="34215"/>
                    <a:pt x="17296" y="34267"/>
                    <a:pt x="17243" y="34316"/>
                  </a:cubicBezTo>
                  <a:lnTo>
                    <a:pt x="17195" y="34300"/>
                  </a:lnTo>
                  <a:lnTo>
                    <a:pt x="17344" y="34066"/>
                  </a:lnTo>
                  <a:lnTo>
                    <a:pt x="18472" y="33461"/>
                  </a:lnTo>
                  <a:close/>
                  <a:moveTo>
                    <a:pt x="11670" y="33461"/>
                  </a:moveTo>
                  <a:lnTo>
                    <a:pt x="12795" y="34066"/>
                  </a:lnTo>
                  <a:lnTo>
                    <a:pt x="12964" y="34300"/>
                  </a:lnTo>
                  <a:lnTo>
                    <a:pt x="12863" y="34336"/>
                  </a:lnTo>
                  <a:cubicBezTo>
                    <a:pt x="12811" y="34267"/>
                    <a:pt x="12762" y="34215"/>
                    <a:pt x="12678" y="34215"/>
                  </a:cubicBezTo>
                  <a:cubicBezTo>
                    <a:pt x="12646" y="34215"/>
                    <a:pt x="12609" y="34235"/>
                    <a:pt x="12577" y="34251"/>
                  </a:cubicBezTo>
                  <a:lnTo>
                    <a:pt x="11670" y="33461"/>
                  </a:lnTo>
                  <a:close/>
                  <a:moveTo>
                    <a:pt x="17179" y="34336"/>
                  </a:moveTo>
                  <a:lnTo>
                    <a:pt x="17227" y="34352"/>
                  </a:lnTo>
                  <a:cubicBezTo>
                    <a:pt x="17211" y="34384"/>
                    <a:pt x="17211" y="34400"/>
                    <a:pt x="17211" y="34437"/>
                  </a:cubicBezTo>
                  <a:lnTo>
                    <a:pt x="17179" y="34336"/>
                  </a:lnTo>
                  <a:close/>
                  <a:moveTo>
                    <a:pt x="14173" y="33796"/>
                  </a:moveTo>
                  <a:lnTo>
                    <a:pt x="14624" y="34602"/>
                  </a:lnTo>
                  <a:lnTo>
                    <a:pt x="13012" y="34283"/>
                  </a:lnTo>
                  <a:lnTo>
                    <a:pt x="12847" y="34066"/>
                  </a:lnTo>
                  <a:lnTo>
                    <a:pt x="14173" y="33796"/>
                  </a:lnTo>
                  <a:close/>
                  <a:moveTo>
                    <a:pt x="15970" y="33796"/>
                  </a:moveTo>
                  <a:lnTo>
                    <a:pt x="17296" y="34066"/>
                  </a:lnTo>
                  <a:lnTo>
                    <a:pt x="17143" y="34283"/>
                  </a:lnTo>
                  <a:lnTo>
                    <a:pt x="15531" y="34602"/>
                  </a:lnTo>
                  <a:lnTo>
                    <a:pt x="15970" y="33796"/>
                  </a:lnTo>
                  <a:close/>
                  <a:moveTo>
                    <a:pt x="14257" y="33832"/>
                  </a:moveTo>
                  <a:lnTo>
                    <a:pt x="15047" y="34368"/>
                  </a:lnTo>
                  <a:lnTo>
                    <a:pt x="15047" y="34803"/>
                  </a:lnTo>
                  <a:lnTo>
                    <a:pt x="14676" y="34618"/>
                  </a:lnTo>
                  <a:lnTo>
                    <a:pt x="14257" y="33832"/>
                  </a:lnTo>
                  <a:close/>
                  <a:moveTo>
                    <a:pt x="15901" y="33832"/>
                  </a:moveTo>
                  <a:lnTo>
                    <a:pt x="15466" y="34618"/>
                  </a:lnTo>
                  <a:lnTo>
                    <a:pt x="15096" y="34803"/>
                  </a:lnTo>
                  <a:lnTo>
                    <a:pt x="15096" y="34368"/>
                  </a:lnTo>
                  <a:lnTo>
                    <a:pt x="15901" y="33832"/>
                  </a:lnTo>
                  <a:close/>
                  <a:moveTo>
                    <a:pt x="4268" y="32470"/>
                  </a:moveTo>
                  <a:lnTo>
                    <a:pt x="6601" y="33510"/>
                  </a:lnTo>
                  <a:lnTo>
                    <a:pt x="6601" y="35158"/>
                  </a:lnTo>
                  <a:lnTo>
                    <a:pt x="4836" y="34453"/>
                  </a:lnTo>
                  <a:cubicBezTo>
                    <a:pt x="4836" y="34437"/>
                    <a:pt x="4852" y="34416"/>
                    <a:pt x="4852" y="34400"/>
                  </a:cubicBezTo>
                  <a:cubicBezTo>
                    <a:pt x="4852" y="34283"/>
                    <a:pt x="4752" y="34199"/>
                    <a:pt x="4635" y="34199"/>
                  </a:cubicBezTo>
                  <a:lnTo>
                    <a:pt x="4268" y="32470"/>
                  </a:lnTo>
                  <a:close/>
                  <a:moveTo>
                    <a:pt x="25875" y="32470"/>
                  </a:moveTo>
                  <a:lnTo>
                    <a:pt x="25504" y="34199"/>
                  </a:lnTo>
                  <a:lnTo>
                    <a:pt x="25472" y="34199"/>
                  </a:lnTo>
                  <a:cubicBezTo>
                    <a:pt x="25355" y="34199"/>
                    <a:pt x="25254" y="34283"/>
                    <a:pt x="25254" y="34400"/>
                  </a:cubicBezTo>
                  <a:cubicBezTo>
                    <a:pt x="25254" y="34437"/>
                    <a:pt x="25254" y="34453"/>
                    <a:pt x="25270" y="34469"/>
                  </a:cubicBezTo>
                  <a:lnTo>
                    <a:pt x="23541" y="35158"/>
                  </a:lnTo>
                  <a:lnTo>
                    <a:pt x="23541" y="33510"/>
                  </a:lnTo>
                  <a:lnTo>
                    <a:pt x="25875" y="32470"/>
                  </a:lnTo>
                  <a:close/>
                  <a:moveTo>
                    <a:pt x="10393" y="33191"/>
                  </a:moveTo>
                  <a:lnTo>
                    <a:pt x="11501" y="33377"/>
                  </a:lnTo>
                  <a:lnTo>
                    <a:pt x="12529" y="34283"/>
                  </a:lnTo>
                  <a:cubicBezTo>
                    <a:pt x="12492" y="34316"/>
                    <a:pt x="12460" y="34384"/>
                    <a:pt x="12460" y="34437"/>
                  </a:cubicBezTo>
                  <a:lnTo>
                    <a:pt x="12460" y="34453"/>
                  </a:lnTo>
                  <a:lnTo>
                    <a:pt x="11251" y="34839"/>
                  </a:lnTo>
                  <a:lnTo>
                    <a:pt x="9958" y="35307"/>
                  </a:lnTo>
                  <a:lnTo>
                    <a:pt x="9958" y="35307"/>
                  </a:lnTo>
                  <a:lnTo>
                    <a:pt x="10393" y="33191"/>
                  </a:lnTo>
                  <a:close/>
                  <a:moveTo>
                    <a:pt x="19762" y="33191"/>
                  </a:moveTo>
                  <a:lnTo>
                    <a:pt x="20185" y="35307"/>
                  </a:lnTo>
                  <a:lnTo>
                    <a:pt x="20185" y="35307"/>
                  </a:lnTo>
                  <a:lnTo>
                    <a:pt x="18891" y="34839"/>
                  </a:lnTo>
                  <a:lnTo>
                    <a:pt x="17630" y="34437"/>
                  </a:lnTo>
                  <a:cubicBezTo>
                    <a:pt x="17630" y="34384"/>
                    <a:pt x="17614" y="34336"/>
                    <a:pt x="17582" y="34300"/>
                  </a:cubicBezTo>
                  <a:lnTo>
                    <a:pt x="18637" y="33377"/>
                  </a:lnTo>
                  <a:lnTo>
                    <a:pt x="19762" y="33191"/>
                  </a:lnTo>
                  <a:close/>
                  <a:moveTo>
                    <a:pt x="19814" y="33208"/>
                  </a:moveTo>
                  <a:lnTo>
                    <a:pt x="21208" y="34066"/>
                  </a:lnTo>
                  <a:lnTo>
                    <a:pt x="21676" y="35694"/>
                  </a:lnTo>
                  <a:lnTo>
                    <a:pt x="21676" y="35694"/>
                  </a:lnTo>
                  <a:lnTo>
                    <a:pt x="20233" y="35323"/>
                  </a:lnTo>
                  <a:lnTo>
                    <a:pt x="19814" y="33208"/>
                  </a:lnTo>
                  <a:close/>
                  <a:moveTo>
                    <a:pt x="6650" y="33530"/>
                  </a:moveTo>
                  <a:lnTo>
                    <a:pt x="8902" y="34066"/>
                  </a:lnTo>
                  <a:lnTo>
                    <a:pt x="8431" y="35694"/>
                  </a:lnTo>
                  <a:lnTo>
                    <a:pt x="6650" y="35174"/>
                  </a:lnTo>
                  <a:lnTo>
                    <a:pt x="6650" y="33530"/>
                  </a:lnTo>
                  <a:close/>
                  <a:moveTo>
                    <a:pt x="10345" y="33208"/>
                  </a:moveTo>
                  <a:lnTo>
                    <a:pt x="9910" y="35323"/>
                  </a:lnTo>
                  <a:lnTo>
                    <a:pt x="8479" y="35694"/>
                  </a:lnTo>
                  <a:lnTo>
                    <a:pt x="8934" y="34066"/>
                  </a:lnTo>
                  <a:lnTo>
                    <a:pt x="10345" y="33208"/>
                  </a:lnTo>
                  <a:close/>
                  <a:moveTo>
                    <a:pt x="23489" y="33530"/>
                  </a:moveTo>
                  <a:lnTo>
                    <a:pt x="23489" y="35174"/>
                  </a:lnTo>
                  <a:lnTo>
                    <a:pt x="21728" y="35694"/>
                  </a:lnTo>
                  <a:lnTo>
                    <a:pt x="21257" y="34066"/>
                  </a:lnTo>
                  <a:lnTo>
                    <a:pt x="23489" y="33530"/>
                  </a:lnTo>
                  <a:close/>
                  <a:moveTo>
                    <a:pt x="1850" y="31378"/>
                  </a:moveTo>
                  <a:lnTo>
                    <a:pt x="3124" y="32772"/>
                  </a:lnTo>
                  <a:lnTo>
                    <a:pt x="3765" y="35794"/>
                  </a:lnTo>
                  <a:lnTo>
                    <a:pt x="3765" y="35794"/>
                  </a:lnTo>
                  <a:lnTo>
                    <a:pt x="2519" y="34034"/>
                  </a:lnTo>
                  <a:lnTo>
                    <a:pt x="1850" y="31378"/>
                  </a:lnTo>
                  <a:close/>
                  <a:moveTo>
                    <a:pt x="28308" y="31378"/>
                  </a:moveTo>
                  <a:lnTo>
                    <a:pt x="27619" y="34034"/>
                  </a:lnTo>
                  <a:lnTo>
                    <a:pt x="26394" y="35794"/>
                  </a:lnTo>
                  <a:lnTo>
                    <a:pt x="27015" y="32772"/>
                  </a:lnTo>
                  <a:lnTo>
                    <a:pt x="28308" y="31378"/>
                  </a:lnTo>
                  <a:close/>
                  <a:moveTo>
                    <a:pt x="12964" y="34336"/>
                  </a:moveTo>
                  <a:lnTo>
                    <a:pt x="12593" y="35811"/>
                  </a:lnTo>
                  <a:lnTo>
                    <a:pt x="12694" y="34654"/>
                  </a:lnTo>
                  <a:cubicBezTo>
                    <a:pt x="12811" y="34638"/>
                    <a:pt x="12895" y="34553"/>
                    <a:pt x="12895" y="34437"/>
                  </a:cubicBezTo>
                  <a:cubicBezTo>
                    <a:pt x="12895" y="34416"/>
                    <a:pt x="12879" y="34384"/>
                    <a:pt x="12879" y="34368"/>
                  </a:cubicBezTo>
                  <a:lnTo>
                    <a:pt x="12964" y="34336"/>
                  </a:lnTo>
                  <a:close/>
                  <a:moveTo>
                    <a:pt x="17227" y="34537"/>
                  </a:moveTo>
                  <a:cubicBezTo>
                    <a:pt x="17263" y="34602"/>
                    <a:pt x="17344" y="34654"/>
                    <a:pt x="17429" y="34654"/>
                  </a:cubicBezTo>
                  <a:lnTo>
                    <a:pt x="17445" y="34654"/>
                  </a:lnTo>
                  <a:lnTo>
                    <a:pt x="17545" y="35811"/>
                  </a:lnTo>
                  <a:lnTo>
                    <a:pt x="17227" y="34537"/>
                  </a:lnTo>
                  <a:close/>
                  <a:moveTo>
                    <a:pt x="14676" y="34670"/>
                  </a:moveTo>
                  <a:lnTo>
                    <a:pt x="15047" y="34856"/>
                  </a:lnTo>
                  <a:lnTo>
                    <a:pt x="15047" y="35827"/>
                  </a:lnTo>
                  <a:lnTo>
                    <a:pt x="14459" y="35847"/>
                  </a:lnTo>
                  <a:lnTo>
                    <a:pt x="14459" y="35847"/>
                  </a:lnTo>
                  <a:lnTo>
                    <a:pt x="14676" y="34670"/>
                  </a:lnTo>
                  <a:close/>
                  <a:moveTo>
                    <a:pt x="15466" y="34670"/>
                  </a:moveTo>
                  <a:lnTo>
                    <a:pt x="15700" y="35847"/>
                  </a:lnTo>
                  <a:lnTo>
                    <a:pt x="15096" y="35827"/>
                  </a:lnTo>
                  <a:lnTo>
                    <a:pt x="15096" y="34856"/>
                  </a:lnTo>
                  <a:lnTo>
                    <a:pt x="15466" y="34670"/>
                  </a:lnTo>
                  <a:close/>
                  <a:moveTo>
                    <a:pt x="13012" y="34336"/>
                  </a:moveTo>
                  <a:lnTo>
                    <a:pt x="14644" y="34654"/>
                  </a:lnTo>
                  <a:lnTo>
                    <a:pt x="14406" y="35847"/>
                  </a:lnTo>
                  <a:lnTo>
                    <a:pt x="12577" y="36064"/>
                  </a:lnTo>
                  <a:lnTo>
                    <a:pt x="12577" y="36064"/>
                  </a:lnTo>
                  <a:lnTo>
                    <a:pt x="13012" y="34336"/>
                  </a:lnTo>
                  <a:close/>
                  <a:moveTo>
                    <a:pt x="17143" y="34336"/>
                  </a:moveTo>
                  <a:lnTo>
                    <a:pt x="17566" y="36064"/>
                  </a:lnTo>
                  <a:lnTo>
                    <a:pt x="15732" y="35847"/>
                  </a:lnTo>
                  <a:lnTo>
                    <a:pt x="15515" y="34654"/>
                  </a:lnTo>
                  <a:lnTo>
                    <a:pt x="17143" y="34336"/>
                  </a:lnTo>
                  <a:close/>
                  <a:moveTo>
                    <a:pt x="12476" y="34501"/>
                  </a:moveTo>
                  <a:cubicBezTo>
                    <a:pt x="12492" y="34569"/>
                    <a:pt x="12561" y="34638"/>
                    <a:pt x="12662" y="34654"/>
                  </a:cubicBezTo>
                  <a:lnTo>
                    <a:pt x="12529" y="36081"/>
                  </a:lnTo>
                  <a:lnTo>
                    <a:pt x="11219" y="36753"/>
                  </a:lnTo>
                  <a:lnTo>
                    <a:pt x="9825" y="37374"/>
                  </a:lnTo>
                  <a:lnTo>
                    <a:pt x="9825" y="37374"/>
                  </a:lnTo>
                  <a:lnTo>
                    <a:pt x="9942" y="35359"/>
                  </a:lnTo>
                  <a:lnTo>
                    <a:pt x="11267" y="34872"/>
                  </a:lnTo>
                  <a:lnTo>
                    <a:pt x="12476" y="34501"/>
                  </a:lnTo>
                  <a:close/>
                  <a:moveTo>
                    <a:pt x="17630" y="34485"/>
                  </a:moveTo>
                  <a:lnTo>
                    <a:pt x="18891" y="34872"/>
                  </a:lnTo>
                  <a:lnTo>
                    <a:pt x="20201" y="35359"/>
                  </a:lnTo>
                  <a:lnTo>
                    <a:pt x="20318" y="37374"/>
                  </a:lnTo>
                  <a:lnTo>
                    <a:pt x="18924" y="36753"/>
                  </a:lnTo>
                  <a:lnTo>
                    <a:pt x="17614" y="36081"/>
                  </a:lnTo>
                  <a:lnTo>
                    <a:pt x="17497" y="34638"/>
                  </a:lnTo>
                  <a:cubicBezTo>
                    <a:pt x="17566" y="34618"/>
                    <a:pt x="17614" y="34553"/>
                    <a:pt x="17630" y="34485"/>
                  </a:cubicBezTo>
                  <a:close/>
                  <a:moveTo>
                    <a:pt x="2556" y="34150"/>
                  </a:moveTo>
                  <a:lnTo>
                    <a:pt x="3781" y="35895"/>
                  </a:lnTo>
                  <a:lnTo>
                    <a:pt x="3829" y="37438"/>
                  </a:lnTo>
                  <a:lnTo>
                    <a:pt x="3829" y="37438"/>
                  </a:lnTo>
                  <a:lnTo>
                    <a:pt x="2890" y="35645"/>
                  </a:lnTo>
                  <a:lnTo>
                    <a:pt x="2556" y="34150"/>
                  </a:lnTo>
                  <a:close/>
                  <a:moveTo>
                    <a:pt x="27603" y="34150"/>
                  </a:moveTo>
                  <a:lnTo>
                    <a:pt x="27253" y="35645"/>
                  </a:lnTo>
                  <a:lnTo>
                    <a:pt x="26310" y="37438"/>
                  </a:lnTo>
                  <a:lnTo>
                    <a:pt x="26362" y="35895"/>
                  </a:lnTo>
                  <a:lnTo>
                    <a:pt x="27603" y="34150"/>
                  </a:lnTo>
                  <a:close/>
                  <a:moveTo>
                    <a:pt x="3176" y="32841"/>
                  </a:moveTo>
                  <a:lnTo>
                    <a:pt x="4502" y="34251"/>
                  </a:lnTo>
                  <a:cubicBezTo>
                    <a:pt x="4450" y="34283"/>
                    <a:pt x="4417" y="34352"/>
                    <a:pt x="4417" y="34400"/>
                  </a:cubicBezTo>
                  <a:cubicBezTo>
                    <a:pt x="4417" y="34517"/>
                    <a:pt x="4518" y="34618"/>
                    <a:pt x="4635" y="34618"/>
                  </a:cubicBezTo>
                  <a:lnTo>
                    <a:pt x="4687" y="34618"/>
                  </a:lnTo>
                  <a:lnTo>
                    <a:pt x="5324" y="37475"/>
                  </a:lnTo>
                  <a:lnTo>
                    <a:pt x="3813" y="35879"/>
                  </a:lnTo>
                  <a:lnTo>
                    <a:pt x="3176" y="32841"/>
                  </a:lnTo>
                  <a:close/>
                  <a:moveTo>
                    <a:pt x="26967" y="32841"/>
                  </a:moveTo>
                  <a:lnTo>
                    <a:pt x="26330" y="35879"/>
                  </a:lnTo>
                  <a:lnTo>
                    <a:pt x="24835" y="37475"/>
                  </a:lnTo>
                  <a:lnTo>
                    <a:pt x="25455" y="34618"/>
                  </a:lnTo>
                  <a:lnTo>
                    <a:pt x="25472" y="34618"/>
                  </a:lnTo>
                  <a:cubicBezTo>
                    <a:pt x="25588" y="34618"/>
                    <a:pt x="25673" y="34517"/>
                    <a:pt x="25673" y="34400"/>
                  </a:cubicBezTo>
                  <a:cubicBezTo>
                    <a:pt x="25673" y="34352"/>
                    <a:pt x="25657" y="34316"/>
                    <a:pt x="25625" y="34283"/>
                  </a:cubicBezTo>
                  <a:lnTo>
                    <a:pt x="26967" y="32841"/>
                  </a:lnTo>
                  <a:close/>
                  <a:moveTo>
                    <a:pt x="4836" y="34485"/>
                  </a:moveTo>
                  <a:lnTo>
                    <a:pt x="6601" y="35206"/>
                  </a:lnTo>
                  <a:lnTo>
                    <a:pt x="6819" y="37761"/>
                  </a:lnTo>
                  <a:lnTo>
                    <a:pt x="6819" y="37761"/>
                  </a:lnTo>
                  <a:lnTo>
                    <a:pt x="5376" y="37523"/>
                  </a:lnTo>
                  <a:lnTo>
                    <a:pt x="4719" y="34602"/>
                  </a:lnTo>
                  <a:cubicBezTo>
                    <a:pt x="4772" y="34586"/>
                    <a:pt x="4820" y="34537"/>
                    <a:pt x="4836" y="34485"/>
                  </a:cubicBezTo>
                  <a:close/>
                  <a:moveTo>
                    <a:pt x="25270" y="34501"/>
                  </a:moveTo>
                  <a:cubicBezTo>
                    <a:pt x="25302" y="34553"/>
                    <a:pt x="25355" y="34602"/>
                    <a:pt x="25423" y="34618"/>
                  </a:cubicBezTo>
                  <a:lnTo>
                    <a:pt x="24766" y="37523"/>
                  </a:lnTo>
                  <a:lnTo>
                    <a:pt x="23324" y="37761"/>
                  </a:lnTo>
                  <a:lnTo>
                    <a:pt x="23541" y="35206"/>
                  </a:lnTo>
                  <a:lnTo>
                    <a:pt x="25270" y="34501"/>
                  </a:lnTo>
                  <a:close/>
                  <a:moveTo>
                    <a:pt x="20249" y="35359"/>
                  </a:moveTo>
                  <a:lnTo>
                    <a:pt x="21676" y="35726"/>
                  </a:lnTo>
                  <a:lnTo>
                    <a:pt x="21744" y="37894"/>
                  </a:lnTo>
                  <a:lnTo>
                    <a:pt x="21744" y="37894"/>
                  </a:lnTo>
                  <a:lnTo>
                    <a:pt x="20366" y="37390"/>
                  </a:lnTo>
                  <a:lnTo>
                    <a:pt x="20249" y="35359"/>
                  </a:lnTo>
                  <a:close/>
                  <a:moveTo>
                    <a:pt x="6650" y="35222"/>
                  </a:moveTo>
                  <a:lnTo>
                    <a:pt x="8415" y="35726"/>
                  </a:lnTo>
                  <a:lnTo>
                    <a:pt x="8362" y="37894"/>
                  </a:lnTo>
                  <a:lnTo>
                    <a:pt x="6867" y="37761"/>
                  </a:lnTo>
                  <a:lnTo>
                    <a:pt x="6650" y="35222"/>
                  </a:lnTo>
                  <a:close/>
                  <a:moveTo>
                    <a:pt x="9910" y="35359"/>
                  </a:moveTo>
                  <a:lnTo>
                    <a:pt x="9773" y="37390"/>
                  </a:lnTo>
                  <a:lnTo>
                    <a:pt x="8398" y="37894"/>
                  </a:lnTo>
                  <a:lnTo>
                    <a:pt x="8463" y="35746"/>
                  </a:lnTo>
                  <a:lnTo>
                    <a:pt x="9910" y="35359"/>
                  </a:lnTo>
                  <a:close/>
                  <a:moveTo>
                    <a:pt x="23489" y="35222"/>
                  </a:moveTo>
                  <a:lnTo>
                    <a:pt x="23288" y="37761"/>
                  </a:lnTo>
                  <a:lnTo>
                    <a:pt x="21797" y="37894"/>
                  </a:lnTo>
                  <a:lnTo>
                    <a:pt x="21728" y="35726"/>
                  </a:lnTo>
                  <a:lnTo>
                    <a:pt x="23489" y="35222"/>
                  </a:lnTo>
                  <a:close/>
                  <a:moveTo>
                    <a:pt x="14390" y="35895"/>
                  </a:moveTo>
                  <a:lnTo>
                    <a:pt x="14004" y="38063"/>
                  </a:lnTo>
                  <a:cubicBezTo>
                    <a:pt x="13987" y="38063"/>
                    <a:pt x="13971" y="38043"/>
                    <a:pt x="13955" y="38043"/>
                  </a:cubicBezTo>
                  <a:cubicBezTo>
                    <a:pt x="13838" y="38043"/>
                    <a:pt x="13754" y="38144"/>
                    <a:pt x="13754" y="38265"/>
                  </a:cubicBezTo>
                  <a:lnTo>
                    <a:pt x="12476" y="38466"/>
                  </a:lnTo>
                  <a:lnTo>
                    <a:pt x="12577" y="36113"/>
                  </a:lnTo>
                  <a:lnTo>
                    <a:pt x="14390" y="35895"/>
                  </a:lnTo>
                  <a:close/>
                  <a:moveTo>
                    <a:pt x="15752" y="35895"/>
                  </a:moveTo>
                  <a:lnTo>
                    <a:pt x="17582" y="36113"/>
                  </a:lnTo>
                  <a:lnTo>
                    <a:pt x="17682" y="38466"/>
                  </a:lnTo>
                  <a:lnTo>
                    <a:pt x="16357" y="38244"/>
                  </a:lnTo>
                  <a:cubicBezTo>
                    <a:pt x="16357" y="38144"/>
                    <a:pt x="16256" y="38043"/>
                    <a:pt x="16135" y="38043"/>
                  </a:cubicBezTo>
                  <a:lnTo>
                    <a:pt x="16135" y="38063"/>
                  </a:lnTo>
                  <a:lnTo>
                    <a:pt x="15752" y="35895"/>
                  </a:lnTo>
                  <a:close/>
                  <a:moveTo>
                    <a:pt x="15047" y="35879"/>
                  </a:moveTo>
                  <a:lnTo>
                    <a:pt x="15047" y="38414"/>
                  </a:lnTo>
                  <a:cubicBezTo>
                    <a:pt x="14963" y="38414"/>
                    <a:pt x="14894" y="38466"/>
                    <a:pt x="14862" y="38530"/>
                  </a:cubicBezTo>
                  <a:lnTo>
                    <a:pt x="14173" y="38281"/>
                  </a:lnTo>
                  <a:lnTo>
                    <a:pt x="14173" y="38265"/>
                  </a:lnTo>
                  <a:cubicBezTo>
                    <a:pt x="14173" y="38180"/>
                    <a:pt x="14120" y="38111"/>
                    <a:pt x="14056" y="38079"/>
                  </a:cubicBezTo>
                  <a:lnTo>
                    <a:pt x="14443" y="35895"/>
                  </a:lnTo>
                  <a:lnTo>
                    <a:pt x="15047" y="35879"/>
                  </a:lnTo>
                  <a:close/>
                  <a:moveTo>
                    <a:pt x="15096" y="35879"/>
                  </a:moveTo>
                  <a:lnTo>
                    <a:pt x="15700" y="35895"/>
                  </a:lnTo>
                  <a:lnTo>
                    <a:pt x="16087" y="38063"/>
                  </a:lnTo>
                  <a:cubicBezTo>
                    <a:pt x="16002" y="38079"/>
                    <a:pt x="15934" y="38164"/>
                    <a:pt x="15934" y="38265"/>
                  </a:cubicBezTo>
                  <a:lnTo>
                    <a:pt x="15934" y="38297"/>
                  </a:lnTo>
                  <a:lnTo>
                    <a:pt x="15249" y="38547"/>
                  </a:lnTo>
                  <a:cubicBezTo>
                    <a:pt x="15212" y="38482"/>
                    <a:pt x="15164" y="38446"/>
                    <a:pt x="15096" y="38430"/>
                  </a:cubicBezTo>
                  <a:lnTo>
                    <a:pt x="15096" y="35879"/>
                  </a:lnTo>
                  <a:close/>
                  <a:moveTo>
                    <a:pt x="3829" y="35948"/>
                  </a:moveTo>
                  <a:lnTo>
                    <a:pt x="5340" y="37559"/>
                  </a:lnTo>
                  <a:lnTo>
                    <a:pt x="5779" y="39288"/>
                  </a:lnTo>
                  <a:cubicBezTo>
                    <a:pt x="5743" y="39288"/>
                    <a:pt x="5727" y="39304"/>
                    <a:pt x="5711" y="39304"/>
                  </a:cubicBezTo>
                  <a:lnTo>
                    <a:pt x="3881" y="37523"/>
                  </a:lnTo>
                  <a:lnTo>
                    <a:pt x="3829" y="35948"/>
                  </a:lnTo>
                  <a:close/>
                  <a:moveTo>
                    <a:pt x="26330" y="35948"/>
                  </a:moveTo>
                  <a:lnTo>
                    <a:pt x="26261" y="37523"/>
                  </a:lnTo>
                  <a:lnTo>
                    <a:pt x="24416" y="39320"/>
                  </a:lnTo>
                  <a:cubicBezTo>
                    <a:pt x="24396" y="39320"/>
                    <a:pt x="24380" y="39304"/>
                    <a:pt x="24363" y="39288"/>
                  </a:cubicBezTo>
                  <a:lnTo>
                    <a:pt x="24819" y="37559"/>
                  </a:lnTo>
                  <a:lnTo>
                    <a:pt x="26330" y="35948"/>
                  </a:lnTo>
                  <a:close/>
                  <a:moveTo>
                    <a:pt x="2959" y="35879"/>
                  </a:moveTo>
                  <a:lnTo>
                    <a:pt x="3829" y="37539"/>
                  </a:lnTo>
                  <a:lnTo>
                    <a:pt x="4470" y="39373"/>
                  </a:lnTo>
                  <a:lnTo>
                    <a:pt x="3728" y="38329"/>
                  </a:lnTo>
                  <a:lnTo>
                    <a:pt x="2959" y="35879"/>
                  </a:lnTo>
                  <a:close/>
                  <a:moveTo>
                    <a:pt x="27184" y="35895"/>
                  </a:moveTo>
                  <a:lnTo>
                    <a:pt x="26410" y="38329"/>
                  </a:lnTo>
                  <a:lnTo>
                    <a:pt x="25689" y="39373"/>
                  </a:lnTo>
                  <a:lnTo>
                    <a:pt x="26310" y="37539"/>
                  </a:lnTo>
                  <a:lnTo>
                    <a:pt x="27184" y="35895"/>
                  </a:lnTo>
                  <a:close/>
                  <a:moveTo>
                    <a:pt x="17614" y="36129"/>
                  </a:moveTo>
                  <a:lnTo>
                    <a:pt x="18907" y="36786"/>
                  </a:lnTo>
                  <a:lnTo>
                    <a:pt x="20334" y="37422"/>
                  </a:lnTo>
                  <a:lnTo>
                    <a:pt x="20652" y="39473"/>
                  </a:lnTo>
                  <a:cubicBezTo>
                    <a:pt x="20588" y="39490"/>
                    <a:pt x="20535" y="39522"/>
                    <a:pt x="20503" y="39574"/>
                  </a:cubicBezTo>
                  <a:lnTo>
                    <a:pt x="19008" y="39050"/>
                  </a:lnTo>
                  <a:lnTo>
                    <a:pt x="17715" y="38482"/>
                  </a:lnTo>
                  <a:lnTo>
                    <a:pt x="17614" y="36129"/>
                  </a:lnTo>
                  <a:close/>
                  <a:moveTo>
                    <a:pt x="12529" y="36129"/>
                  </a:moveTo>
                  <a:lnTo>
                    <a:pt x="12428" y="38482"/>
                  </a:lnTo>
                  <a:lnTo>
                    <a:pt x="11135" y="39050"/>
                  </a:lnTo>
                  <a:lnTo>
                    <a:pt x="9607" y="39590"/>
                  </a:lnTo>
                  <a:cubicBezTo>
                    <a:pt x="9587" y="39538"/>
                    <a:pt x="9539" y="39506"/>
                    <a:pt x="9486" y="39473"/>
                  </a:cubicBezTo>
                  <a:lnTo>
                    <a:pt x="9825" y="37422"/>
                  </a:lnTo>
                  <a:lnTo>
                    <a:pt x="11235" y="36786"/>
                  </a:lnTo>
                  <a:lnTo>
                    <a:pt x="12529" y="36129"/>
                  </a:lnTo>
                  <a:close/>
                  <a:moveTo>
                    <a:pt x="12359" y="38547"/>
                  </a:moveTo>
                  <a:lnTo>
                    <a:pt x="11469" y="39606"/>
                  </a:lnTo>
                  <a:lnTo>
                    <a:pt x="9623" y="39639"/>
                  </a:lnTo>
                  <a:lnTo>
                    <a:pt x="9623" y="39622"/>
                  </a:lnTo>
                  <a:lnTo>
                    <a:pt x="11151" y="39103"/>
                  </a:lnTo>
                  <a:lnTo>
                    <a:pt x="12359" y="38547"/>
                  </a:lnTo>
                  <a:close/>
                  <a:moveTo>
                    <a:pt x="17783" y="38547"/>
                  </a:moveTo>
                  <a:lnTo>
                    <a:pt x="18992" y="39103"/>
                  </a:lnTo>
                  <a:lnTo>
                    <a:pt x="20487" y="39622"/>
                  </a:lnTo>
                  <a:lnTo>
                    <a:pt x="20487" y="39639"/>
                  </a:lnTo>
                  <a:lnTo>
                    <a:pt x="18674" y="39606"/>
                  </a:lnTo>
                  <a:lnTo>
                    <a:pt x="17783" y="38547"/>
                  </a:lnTo>
                  <a:close/>
                  <a:moveTo>
                    <a:pt x="13754" y="38297"/>
                  </a:moveTo>
                  <a:cubicBezTo>
                    <a:pt x="13770" y="38381"/>
                    <a:pt x="13818" y="38446"/>
                    <a:pt x="13903" y="38466"/>
                  </a:cubicBezTo>
                  <a:lnTo>
                    <a:pt x="13838" y="38647"/>
                  </a:lnTo>
                  <a:lnTo>
                    <a:pt x="13484" y="39925"/>
                  </a:lnTo>
                  <a:lnTo>
                    <a:pt x="11537" y="39606"/>
                  </a:lnTo>
                  <a:lnTo>
                    <a:pt x="12460" y="38514"/>
                  </a:lnTo>
                  <a:lnTo>
                    <a:pt x="13754" y="38297"/>
                  </a:lnTo>
                  <a:close/>
                  <a:moveTo>
                    <a:pt x="16357" y="38297"/>
                  </a:moveTo>
                  <a:lnTo>
                    <a:pt x="17682" y="38514"/>
                  </a:lnTo>
                  <a:lnTo>
                    <a:pt x="18621" y="39606"/>
                  </a:lnTo>
                  <a:lnTo>
                    <a:pt x="16659" y="39941"/>
                  </a:lnTo>
                  <a:lnTo>
                    <a:pt x="16304" y="38647"/>
                  </a:lnTo>
                  <a:lnTo>
                    <a:pt x="16236" y="38446"/>
                  </a:lnTo>
                  <a:cubicBezTo>
                    <a:pt x="16304" y="38414"/>
                    <a:pt x="16337" y="38365"/>
                    <a:pt x="16357" y="38297"/>
                  </a:cubicBezTo>
                  <a:close/>
                  <a:moveTo>
                    <a:pt x="14157" y="38329"/>
                  </a:moveTo>
                  <a:lnTo>
                    <a:pt x="14846" y="38567"/>
                  </a:lnTo>
                  <a:lnTo>
                    <a:pt x="14846" y="38631"/>
                  </a:lnTo>
                  <a:cubicBezTo>
                    <a:pt x="14846" y="38748"/>
                    <a:pt x="14926" y="38849"/>
                    <a:pt x="15047" y="38849"/>
                  </a:cubicBezTo>
                  <a:lnTo>
                    <a:pt x="15047" y="40042"/>
                  </a:lnTo>
                  <a:lnTo>
                    <a:pt x="13536" y="39941"/>
                  </a:lnTo>
                  <a:lnTo>
                    <a:pt x="13871" y="38667"/>
                  </a:lnTo>
                  <a:lnTo>
                    <a:pt x="13939" y="38482"/>
                  </a:lnTo>
                  <a:lnTo>
                    <a:pt x="13955" y="38482"/>
                  </a:lnTo>
                  <a:cubicBezTo>
                    <a:pt x="14056" y="38482"/>
                    <a:pt x="14141" y="38414"/>
                    <a:pt x="14157" y="38329"/>
                  </a:cubicBezTo>
                  <a:close/>
                  <a:moveTo>
                    <a:pt x="15954" y="38329"/>
                  </a:moveTo>
                  <a:cubicBezTo>
                    <a:pt x="15970" y="38414"/>
                    <a:pt x="16055" y="38482"/>
                    <a:pt x="16135" y="38482"/>
                  </a:cubicBezTo>
                  <a:cubicBezTo>
                    <a:pt x="16171" y="38482"/>
                    <a:pt x="16188" y="38482"/>
                    <a:pt x="16204" y="38466"/>
                  </a:cubicBezTo>
                  <a:lnTo>
                    <a:pt x="16272" y="38667"/>
                  </a:lnTo>
                  <a:lnTo>
                    <a:pt x="16623" y="39941"/>
                  </a:lnTo>
                  <a:lnTo>
                    <a:pt x="15096" y="40042"/>
                  </a:lnTo>
                  <a:lnTo>
                    <a:pt x="15096" y="38833"/>
                  </a:lnTo>
                  <a:cubicBezTo>
                    <a:pt x="15196" y="38817"/>
                    <a:pt x="15265" y="38732"/>
                    <a:pt x="15265" y="38631"/>
                  </a:cubicBezTo>
                  <a:lnTo>
                    <a:pt x="15265" y="38583"/>
                  </a:lnTo>
                  <a:lnTo>
                    <a:pt x="15954" y="38329"/>
                  </a:lnTo>
                  <a:close/>
                  <a:moveTo>
                    <a:pt x="3829" y="38547"/>
                  </a:moveTo>
                  <a:lnTo>
                    <a:pt x="4518" y="39506"/>
                  </a:lnTo>
                  <a:lnTo>
                    <a:pt x="4570" y="40126"/>
                  </a:lnTo>
                  <a:lnTo>
                    <a:pt x="3829" y="38547"/>
                  </a:lnTo>
                  <a:close/>
                  <a:moveTo>
                    <a:pt x="26310" y="38547"/>
                  </a:moveTo>
                  <a:lnTo>
                    <a:pt x="25588" y="40126"/>
                  </a:lnTo>
                  <a:lnTo>
                    <a:pt x="25641" y="39506"/>
                  </a:lnTo>
                  <a:lnTo>
                    <a:pt x="26310" y="38547"/>
                  </a:lnTo>
                  <a:close/>
                  <a:moveTo>
                    <a:pt x="5392" y="37575"/>
                  </a:moveTo>
                  <a:lnTo>
                    <a:pt x="6819" y="37809"/>
                  </a:lnTo>
                  <a:lnTo>
                    <a:pt x="7137" y="40142"/>
                  </a:lnTo>
                  <a:lnTo>
                    <a:pt x="6013" y="39538"/>
                  </a:lnTo>
                  <a:cubicBezTo>
                    <a:pt x="6013" y="39522"/>
                    <a:pt x="6029" y="39506"/>
                    <a:pt x="6029" y="39490"/>
                  </a:cubicBezTo>
                  <a:cubicBezTo>
                    <a:pt x="6029" y="39373"/>
                    <a:pt x="5928" y="39288"/>
                    <a:pt x="5812" y="39288"/>
                  </a:cubicBezTo>
                  <a:lnTo>
                    <a:pt x="5392" y="37575"/>
                  </a:lnTo>
                  <a:close/>
                  <a:moveTo>
                    <a:pt x="24766" y="37575"/>
                  </a:moveTo>
                  <a:lnTo>
                    <a:pt x="24331" y="39288"/>
                  </a:lnTo>
                  <a:lnTo>
                    <a:pt x="24295" y="39288"/>
                  </a:lnTo>
                  <a:cubicBezTo>
                    <a:pt x="24178" y="39288"/>
                    <a:pt x="24077" y="39373"/>
                    <a:pt x="24077" y="39490"/>
                  </a:cubicBezTo>
                  <a:cubicBezTo>
                    <a:pt x="24077" y="39522"/>
                    <a:pt x="24077" y="39538"/>
                    <a:pt x="24093" y="39554"/>
                  </a:cubicBezTo>
                  <a:lnTo>
                    <a:pt x="23006" y="40142"/>
                  </a:lnTo>
                  <a:lnTo>
                    <a:pt x="23324" y="37809"/>
                  </a:lnTo>
                  <a:lnTo>
                    <a:pt x="24766" y="37575"/>
                  </a:lnTo>
                  <a:close/>
                  <a:moveTo>
                    <a:pt x="9773" y="37438"/>
                  </a:moveTo>
                  <a:lnTo>
                    <a:pt x="9454" y="39473"/>
                  </a:lnTo>
                  <a:lnTo>
                    <a:pt x="9422" y="39473"/>
                  </a:lnTo>
                  <a:cubicBezTo>
                    <a:pt x="9305" y="39473"/>
                    <a:pt x="9204" y="39554"/>
                    <a:pt x="9204" y="39675"/>
                  </a:cubicBezTo>
                  <a:cubicBezTo>
                    <a:pt x="9204" y="39707"/>
                    <a:pt x="9204" y="39723"/>
                    <a:pt x="9220" y="39755"/>
                  </a:cubicBezTo>
                  <a:lnTo>
                    <a:pt x="8112" y="40295"/>
                  </a:lnTo>
                  <a:lnTo>
                    <a:pt x="8112" y="40295"/>
                  </a:lnTo>
                  <a:lnTo>
                    <a:pt x="8398" y="37942"/>
                  </a:lnTo>
                  <a:lnTo>
                    <a:pt x="9773" y="37438"/>
                  </a:lnTo>
                  <a:close/>
                  <a:moveTo>
                    <a:pt x="6867" y="37809"/>
                  </a:moveTo>
                  <a:lnTo>
                    <a:pt x="8346" y="37942"/>
                  </a:lnTo>
                  <a:lnTo>
                    <a:pt x="8060" y="40295"/>
                  </a:lnTo>
                  <a:lnTo>
                    <a:pt x="7190" y="40179"/>
                  </a:lnTo>
                  <a:lnTo>
                    <a:pt x="6867" y="37809"/>
                  </a:lnTo>
                  <a:close/>
                  <a:moveTo>
                    <a:pt x="20366" y="37438"/>
                  </a:moveTo>
                  <a:lnTo>
                    <a:pt x="21744" y="37942"/>
                  </a:lnTo>
                  <a:lnTo>
                    <a:pt x="22046" y="40295"/>
                  </a:lnTo>
                  <a:lnTo>
                    <a:pt x="20890" y="39723"/>
                  </a:lnTo>
                  <a:cubicBezTo>
                    <a:pt x="20890" y="39707"/>
                    <a:pt x="20906" y="39691"/>
                    <a:pt x="20906" y="39675"/>
                  </a:cubicBezTo>
                  <a:cubicBezTo>
                    <a:pt x="20906" y="39574"/>
                    <a:pt x="20805" y="39473"/>
                    <a:pt x="20705" y="39473"/>
                  </a:cubicBezTo>
                  <a:lnTo>
                    <a:pt x="20366" y="37438"/>
                  </a:lnTo>
                  <a:close/>
                  <a:moveTo>
                    <a:pt x="23271" y="37809"/>
                  </a:moveTo>
                  <a:lnTo>
                    <a:pt x="22969" y="40179"/>
                  </a:lnTo>
                  <a:lnTo>
                    <a:pt x="22079" y="40295"/>
                  </a:lnTo>
                  <a:lnTo>
                    <a:pt x="21797" y="37942"/>
                  </a:lnTo>
                  <a:lnTo>
                    <a:pt x="23271" y="37809"/>
                  </a:lnTo>
                  <a:close/>
                  <a:moveTo>
                    <a:pt x="11469" y="39655"/>
                  </a:moveTo>
                  <a:lnTo>
                    <a:pt x="11320" y="40445"/>
                  </a:lnTo>
                  <a:lnTo>
                    <a:pt x="9623" y="39723"/>
                  </a:lnTo>
                  <a:lnTo>
                    <a:pt x="9623" y="39691"/>
                  </a:lnTo>
                  <a:lnTo>
                    <a:pt x="11469" y="39655"/>
                  </a:lnTo>
                  <a:close/>
                  <a:moveTo>
                    <a:pt x="18690" y="39655"/>
                  </a:moveTo>
                  <a:lnTo>
                    <a:pt x="20467" y="39691"/>
                  </a:lnTo>
                  <a:cubicBezTo>
                    <a:pt x="20467" y="39707"/>
                    <a:pt x="20487" y="39723"/>
                    <a:pt x="20487" y="39739"/>
                  </a:cubicBezTo>
                  <a:lnTo>
                    <a:pt x="18839" y="40445"/>
                  </a:lnTo>
                  <a:lnTo>
                    <a:pt x="18690" y="39655"/>
                  </a:lnTo>
                  <a:close/>
                  <a:moveTo>
                    <a:pt x="3914" y="37624"/>
                  </a:moveTo>
                  <a:lnTo>
                    <a:pt x="5679" y="39336"/>
                  </a:lnTo>
                  <a:cubicBezTo>
                    <a:pt x="5626" y="39373"/>
                    <a:pt x="5594" y="39421"/>
                    <a:pt x="5594" y="39490"/>
                  </a:cubicBezTo>
                  <a:cubicBezTo>
                    <a:pt x="5594" y="39606"/>
                    <a:pt x="5695" y="39707"/>
                    <a:pt x="5812" y="39707"/>
                  </a:cubicBezTo>
                  <a:lnTo>
                    <a:pt x="5759" y="40847"/>
                  </a:lnTo>
                  <a:lnTo>
                    <a:pt x="4550" y="39490"/>
                  </a:lnTo>
                  <a:lnTo>
                    <a:pt x="3914" y="37624"/>
                  </a:lnTo>
                  <a:close/>
                  <a:moveTo>
                    <a:pt x="26245" y="37624"/>
                  </a:moveTo>
                  <a:lnTo>
                    <a:pt x="25588" y="39490"/>
                  </a:lnTo>
                  <a:lnTo>
                    <a:pt x="24396" y="40847"/>
                  </a:lnTo>
                  <a:lnTo>
                    <a:pt x="24331" y="39691"/>
                  </a:lnTo>
                  <a:cubicBezTo>
                    <a:pt x="24432" y="39675"/>
                    <a:pt x="24496" y="39590"/>
                    <a:pt x="24496" y="39490"/>
                  </a:cubicBezTo>
                  <a:cubicBezTo>
                    <a:pt x="24496" y="39437"/>
                    <a:pt x="24480" y="39389"/>
                    <a:pt x="24448" y="39353"/>
                  </a:cubicBezTo>
                  <a:lnTo>
                    <a:pt x="26245" y="37624"/>
                  </a:lnTo>
                  <a:close/>
                  <a:moveTo>
                    <a:pt x="11501" y="39655"/>
                  </a:moveTo>
                  <a:lnTo>
                    <a:pt x="13484" y="39977"/>
                  </a:lnTo>
                  <a:lnTo>
                    <a:pt x="13536" y="41436"/>
                  </a:lnTo>
                  <a:lnTo>
                    <a:pt x="11352" y="40461"/>
                  </a:lnTo>
                  <a:lnTo>
                    <a:pt x="11501" y="39655"/>
                  </a:lnTo>
                  <a:close/>
                  <a:moveTo>
                    <a:pt x="13516" y="39977"/>
                  </a:moveTo>
                  <a:lnTo>
                    <a:pt x="15047" y="40094"/>
                  </a:lnTo>
                  <a:lnTo>
                    <a:pt x="15047" y="41404"/>
                  </a:lnTo>
                  <a:lnTo>
                    <a:pt x="13584" y="41436"/>
                  </a:lnTo>
                  <a:lnTo>
                    <a:pt x="13516" y="39977"/>
                  </a:lnTo>
                  <a:close/>
                  <a:moveTo>
                    <a:pt x="16623" y="39977"/>
                  </a:moveTo>
                  <a:lnTo>
                    <a:pt x="16574" y="41436"/>
                  </a:lnTo>
                  <a:lnTo>
                    <a:pt x="15096" y="41404"/>
                  </a:lnTo>
                  <a:lnTo>
                    <a:pt x="15096" y="40094"/>
                  </a:lnTo>
                  <a:lnTo>
                    <a:pt x="16623" y="39977"/>
                  </a:lnTo>
                  <a:close/>
                  <a:moveTo>
                    <a:pt x="18637" y="39655"/>
                  </a:moveTo>
                  <a:lnTo>
                    <a:pt x="18791" y="40461"/>
                  </a:lnTo>
                  <a:lnTo>
                    <a:pt x="16607" y="41436"/>
                  </a:lnTo>
                  <a:lnTo>
                    <a:pt x="16675" y="39977"/>
                  </a:lnTo>
                  <a:lnTo>
                    <a:pt x="18637" y="39655"/>
                  </a:lnTo>
                  <a:close/>
                  <a:moveTo>
                    <a:pt x="9607" y="39776"/>
                  </a:moveTo>
                  <a:lnTo>
                    <a:pt x="11320" y="40497"/>
                  </a:lnTo>
                  <a:lnTo>
                    <a:pt x="11554" y="41520"/>
                  </a:lnTo>
                  <a:lnTo>
                    <a:pt x="9607" y="39776"/>
                  </a:lnTo>
                  <a:close/>
                  <a:moveTo>
                    <a:pt x="20503" y="39776"/>
                  </a:moveTo>
                  <a:cubicBezTo>
                    <a:pt x="20503" y="39792"/>
                    <a:pt x="20519" y="39792"/>
                    <a:pt x="20519" y="39808"/>
                  </a:cubicBezTo>
                  <a:lnTo>
                    <a:pt x="18589" y="41520"/>
                  </a:lnTo>
                  <a:lnTo>
                    <a:pt x="18839" y="40497"/>
                  </a:lnTo>
                  <a:lnTo>
                    <a:pt x="20503" y="39776"/>
                  </a:lnTo>
                  <a:close/>
                  <a:moveTo>
                    <a:pt x="5997" y="39590"/>
                  </a:moveTo>
                  <a:lnTo>
                    <a:pt x="7137" y="40211"/>
                  </a:lnTo>
                  <a:lnTo>
                    <a:pt x="7069" y="41891"/>
                  </a:lnTo>
                  <a:lnTo>
                    <a:pt x="5795" y="40900"/>
                  </a:lnTo>
                  <a:lnTo>
                    <a:pt x="5860" y="39691"/>
                  </a:lnTo>
                  <a:cubicBezTo>
                    <a:pt x="5928" y="39691"/>
                    <a:pt x="5981" y="39639"/>
                    <a:pt x="5997" y="39590"/>
                  </a:cubicBezTo>
                  <a:close/>
                  <a:moveTo>
                    <a:pt x="24114" y="39606"/>
                  </a:moveTo>
                  <a:cubicBezTo>
                    <a:pt x="24146" y="39655"/>
                    <a:pt x="24214" y="39707"/>
                    <a:pt x="24295" y="39707"/>
                  </a:cubicBezTo>
                  <a:lnTo>
                    <a:pt x="24347" y="40900"/>
                  </a:lnTo>
                  <a:lnTo>
                    <a:pt x="23070" y="41891"/>
                  </a:lnTo>
                  <a:lnTo>
                    <a:pt x="23006" y="40211"/>
                  </a:lnTo>
                  <a:lnTo>
                    <a:pt x="24114" y="39606"/>
                  </a:lnTo>
                  <a:close/>
                  <a:moveTo>
                    <a:pt x="4570" y="39574"/>
                  </a:moveTo>
                  <a:lnTo>
                    <a:pt x="5759" y="40916"/>
                  </a:lnTo>
                  <a:lnTo>
                    <a:pt x="5828" y="42141"/>
                  </a:lnTo>
                  <a:lnTo>
                    <a:pt x="5828" y="42141"/>
                  </a:lnTo>
                  <a:lnTo>
                    <a:pt x="4619" y="40227"/>
                  </a:lnTo>
                  <a:lnTo>
                    <a:pt x="4570" y="39574"/>
                  </a:lnTo>
                  <a:close/>
                  <a:moveTo>
                    <a:pt x="25588" y="39574"/>
                  </a:moveTo>
                  <a:lnTo>
                    <a:pt x="25540" y="40179"/>
                  </a:lnTo>
                  <a:lnTo>
                    <a:pt x="25524" y="40243"/>
                  </a:lnTo>
                  <a:lnTo>
                    <a:pt x="24331" y="42141"/>
                  </a:lnTo>
                  <a:lnTo>
                    <a:pt x="24396" y="40916"/>
                  </a:lnTo>
                  <a:lnTo>
                    <a:pt x="25588" y="39574"/>
                  </a:lnTo>
                  <a:close/>
                  <a:moveTo>
                    <a:pt x="11368" y="40513"/>
                  </a:moveTo>
                  <a:lnTo>
                    <a:pt x="13536" y="41488"/>
                  </a:lnTo>
                  <a:lnTo>
                    <a:pt x="13738" y="42326"/>
                  </a:lnTo>
                  <a:cubicBezTo>
                    <a:pt x="13685" y="42342"/>
                    <a:pt x="13637" y="42375"/>
                    <a:pt x="13601" y="42427"/>
                  </a:cubicBezTo>
                  <a:lnTo>
                    <a:pt x="11622" y="41569"/>
                  </a:lnTo>
                  <a:lnTo>
                    <a:pt x="11368" y="40513"/>
                  </a:lnTo>
                  <a:close/>
                  <a:moveTo>
                    <a:pt x="18791" y="40513"/>
                  </a:moveTo>
                  <a:lnTo>
                    <a:pt x="18537" y="41569"/>
                  </a:lnTo>
                  <a:lnTo>
                    <a:pt x="16506" y="42443"/>
                  </a:lnTo>
                  <a:cubicBezTo>
                    <a:pt x="16490" y="42395"/>
                    <a:pt x="16458" y="42359"/>
                    <a:pt x="16405" y="42342"/>
                  </a:cubicBezTo>
                  <a:lnTo>
                    <a:pt x="16607" y="41488"/>
                  </a:lnTo>
                  <a:lnTo>
                    <a:pt x="18791" y="40513"/>
                  </a:lnTo>
                  <a:close/>
                  <a:moveTo>
                    <a:pt x="15047" y="41452"/>
                  </a:moveTo>
                  <a:lnTo>
                    <a:pt x="15047" y="42596"/>
                  </a:lnTo>
                  <a:lnTo>
                    <a:pt x="14004" y="42528"/>
                  </a:lnTo>
                  <a:cubicBezTo>
                    <a:pt x="13987" y="42411"/>
                    <a:pt x="13903" y="42326"/>
                    <a:pt x="13786" y="42326"/>
                  </a:cubicBezTo>
                  <a:lnTo>
                    <a:pt x="13584" y="41488"/>
                  </a:lnTo>
                  <a:lnTo>
                    <a:pt x="15047" y="41452"/>
                  </a:lnTo>
                  <a:close/>
                  <a:moveTo>
                    <a:pt x="15096" y="41452"/>
                  </a:moveTo>
                  <a:lnTo>
                    <a:pt x="16558" y="41488"/>
                  </a:lnTo>
                  <a:lnTo>
                    <a:pt x="16373" y="42326"/>
                  </a:lnTo>
                  <a:lnTo>
                    <a:pt x="16321" y="42326"/>
                  </a:lnTo>
                  <a:cubicBezTo>
                    <a:pt x="16204" y="42326"/>
                    <a:pt x="16103" y="42411"/>
                    <a:pt x="16103" y="42528"/>
                  </a:cubicBezTo>
                  <a:lnTo>
                    <a:pt x="15096" y="42596"/>
                  </a:lnTo>
                  <a:lnTo>
                    <a:pt x="15096" y="41452"/>
                  </a:lnTo>
                  <a:close/>
                  <a:moveTo>
                    <a:pt x="7190" y="40211"/>
                  </a:moveTo>
                  <a:lnTo>
                    <a:pt x="8060" y="40344"/>
                  </a:lnTo>
                  <a:lnTo>
                    <a:pt x="8346" y="42898"/>
                  </a:lnTo>
                  <a:lnTo>
                    <a:pt x="7121" y="41923"/>
                  </a:lnTo>
                  <a:lnTo>
                    <a:pt x="7190" y="40211"/>
                  </a:lnTo>
                  <a:close/>
                  <a:moveTo>
                    <a:pt x="22953" y="40211"/>
                  </a:moveTo>
                  <a:lnTo>
                    <a:pt x="23022" y="41923"/>
                  </a:lnTo>
                  <a:lnTo>
                    <a:pt x="21797" y="42898"/>
                  </a:lnTo>
                  <a:lnTo>
                    <a:pt x="22079" y="40344"/>
                  </a:lnTo>
                  <a:lnTo>
                    <a:pt x="22953" y="40211"/>
                  </a:lnTo>
                  <a:close/>
                  <a:moveTo>
                    <a:pt x="20870" y="39776"/>
                  </a:moveTo>
                  <a:lnTo>
                    <a:pt x="22046" y="40344"/>
                  </a:lnTo>
                  <a:lnTo>
                    <a:pt x="21744" y="42931"/>
                  </a:lnTo>
                  <a:lnTo>
                    <a:pt x="20233" y="43535"/>
                  </a:lnTo>
                  <a:lnTo>
                    <a:pt x="20233" y="43535"/>
                  </a:lnTo>
                  <a:lnTo>
                    <a:pt x="20705" y="39892"/>
                  </a:lnTo>
                  <a:cubicBezTo>
                    <a:pt x="20769" y="39892"/>
                    <a:pt x="20838" y="39840"/>
                    <a:pt x="20870" y="39776"/>
                  </a:cubicBezTo>
                  <a:close/>
                  <a:moveTo>
                    <a:pt x="9237" y="39792"/>
                  </a:moveTo>
                  <a:cubicBezTo>
                    <a:pt x="9269" y="39856"/>
                    <a:pt x="9337" y="39892"/>
                    <a:pt x="9422" y="39892"/>
                  </a:cubicBezTo>
                  <a:lnTo>
                    <a:pt x="9438" y="39892"/>
                  </a:lnTo>
                  <a:lnTo>
                    <a:pt x="9910" y="43535"/>
                  </a:lnTo>
                  <a:lnTo>
                    <a:pt x="8398" y="42931"/>
                  </a:lnTo>
                  <a:lnTo>
                    <a:pt x="8112" y="40344"/>
                  </a:lnTo>
                  <a:lnTo>
                    <a:pt x="9237" y="39792"/>
                  </a:lnTo>
                  <a:close/>
                  <a:moveTo>
                    <a:pt x="5795" y="40964"/>
                  </a:moveTo>
                  <a:lnTo>
                    <a:pt x="7069" y="41956"/>
                  </a:lnTo>
                  <a:lnTo>
                    <a:pt x="7556" y="43922"/>
                  </a:lnTo>
                  <a:lnTo>
                    <a:pt x="7556" y="43922"/>
                  </a:lnTo>
                  <a:lnTo>
                    <a:pt x="5880" y="42226"/>
                  </a:lnTo>
                  <a:lnTo>
                    <a:pt x="5795" y="40964"/>
                  </a:lnTo>
                  <a:close/>
                  <a:moveTo>
                    <a:pt x="24347" y="40964"/>
                  </a:moveTo>
                  <a:lnTo>
                    <a:pt x="24279" y="42226"/>
                  </a:lnTo>
                  <a:lnTo>
                    <a:pt x="22582" y="43922"/>
                  </a:lnTo>
                  <a:lnTo>
                    <a:pt x="23070" y="41956"/>
                  </a:lnTo>
                  <a:lnTo>
                    <a:pt x="24347" y="40964"/>
                  </a:lnTo>
                  <a:close/>
                  <a:moveTo>
                    <a:pt x="20552" y="39840"/>
                  </a:moveTo>
                  <a:cubicBezTo>
                    <a:pt x="20588" y="39856"/>
                    <a:pt x="20620" y="39876"/>
                    <a:pt x="20652" y="39892"/>
                  </a:cubicBezTo>
                  <a:lnTo>
                    <a:pt x="20201" y="43551"/>
                  </a:lnTo>
                  <a:lnTo>
                    <a:pt x="18488" y="44760"/>
                  </a:lnTo>
                  <a:lnTo>
                    <a:pt x="18488" y="44760"/>
                  </a:lnTo>
                  <a:lnTo>
                    <a:pt x="18573" y="41605"/>
                  </a:lnTo>
                  <a:lnTo>
                    <a:pt x="20552" y="39840"/>
                  </a:lnTo>
                  <a:close/>
                  <a:moveTo>
                    <a:pt x="9571" y="39824"/>
                  </a:moveTo>
                  <a:lnTo>
                    <a:pt x="11570" y="41605"/>
                  </a:lnTo>
                  <a:lnTo>
                    <a:pt x="11670" y="44760"/>
                  </a:lnTo>
                  <a:lnTo>
                    <a:pt x="9958" y="43551"/>
                  </a:lnTo>
                  <a:lnTo>
                    <a:pt x="9486" y="39876"/>
                  </a:lnTo>
                  <a:cubicBezTo>
                    <a:pt x="9523" y="39856"/>
                    <a:pt x="9555" y="39840"/>
                    <a:pt x="9571" y="39824"/>
                  </a:cubicBezTo>
                  <a:close/>
                  <a:moveTo>
                    <a:pt x="23022" y="41992"/>
                  </a:moveTo>
                  <a:lnTo>
                    <a:pt x="22518" y="43986"/>
                  </a:lnTo>
                  <a:lnTo>
                    <a:pt x="20938" y="45481"/>
                  </a:lnTo>
                  <a:lnTo>
                    <a:pt x="20938" y="45481"/>
                  </a:lnTo>
                  <a:lnTo>
                    <a:pt x="21797" y="42963"/>
                  </a:lnTo>
                  <a:lnTo>
                    <a:pt x="23022" y="41992"/>
                  </a:lnTo>
                  <a:close/>
                  <a:moveTo>
                    <a:pt x="7137" y="41992"/>
                  </a:moveTo>
                  <a:lnTo>
                    <a:pt x="8362" y="42963"/>
                  </a:lnTo>
                  <a:lnTo>
                    <a:pt x="9204" y="45481"/>
                  </a:lnTo>
                  <a:lnTo>
                    <a:pt x="7625" y="43986"/>
                  </a:lnTo>
                  <a:lnTo>
                    <a:pt x="7137" y="41992"/>
                  </a:lnTo>
                  <a:close/>
                  <a:moveTo>
                    <a:pt x="11622" y="41621"/>
                  </a:moveTo>
                  <a:lnTo>
                    <a:pt x="13584" y="42459"/>
                  </a:lnTo>
                  <a:cubicBezTo>
                    <a:pt x="13584" y="42496"/>
                    <a:pt x="13568" y="42512"/>
                    <a:pt x="13568" y="42528"/>
                  </a:cubicBezTo>
                  <a:cubicBezTo>
                    <a:pt x="13568" y="42645"/>
                    <a:pt x="13653" y="42729"/>
                    <a:pt x="13738" y="42745"/>
                  </a:cubicBezTo>
                  <a:lnTo>
                    <a:pt x="13234" y="45582"/>
                  </a:lnTo>
                  <a:lnTo>
                    <a:pt x="11703" y="44792"/>
                  </a:lnTo>
                  <a:lnTo>
                    <a:pt x="11622" y="41621"/>
                  </a:lnTo>
                  <a:close/>
                  <a:moveTo>
                    <a:pt x="18521" y="41621"/>
                  </a:moveTo>
                  <a:lnTo>
                    <a:pt x="18436" y="44792"/>
                  </a:lnTo>
                  <a:lnTo>
                    <a:pt x="16925" y="45582"/>
                  </a:lnTo>
                  <a:lnTo>
                    <a:pt x="16405" y="42729"/>
                  </a:lnTo>
                  <a:cubicBezTo>
                    <a:pt x="16474" y="42697"/>
                    <a:pt x="16522" y="42628"/>
                    <a:pt x="16522" y="42528"/>
                  </a:cubicBezTo>
                  <a:lnTo>
                    <a:pt x="16522" y="42475"/>
                  </a:lnTo>
                  <a:lnTo>
                    <a:pt x="18521" y="41621"/>
                  </a:lnTo>
                  <a:close/>
                  <a:moveTo>
                    <a:pt x="13987" y="42560"/>
                  </a:moveTo>
                  <a:lnTo>
                    <a:pt x="15047" y="42628"/>
                  </a:lnTo>
                  <a:lnTo>
                    <a:pt x="15047" y="45969"/>
                  </a:lnTo>
                  <a:lnTo>
                    <a:pt x="13266" y="45598"/>
                  </a:lnTo>
                  <a:lnTo>
                    <a:pt x="13786" y="42745"/>
                  </a:lnTo>
                  <a:cubicBezTo>
                    <a:pt x="13887" y="42745"/>
                    <a:pt x="13971" y="42661"/>
                    <a:pt x="13987" y="42560"/>
                  </a:cubicBezTo>
                  <a:close/>
                  <a:moveTo>
                    <a:pt x="16103" y="42576"/>
                  </a:moveTo>
                  <a:cubicBezTo>
                    <a:pt x="16119" y="42677"/>
                    <a:pt x="16204" y="42745"/>
                    <a:pt x="16321" y="42745"/>
                  </a:cubicBezTo>
                  <a:lnTo>
                    <a:pt x="16357" y="42745"/>
                  </a:lnTo>
                  <a:lnTo>
                    <a:pt x="16877" y="45598"/>
                  </a:lnTo>
                  <a:lnTo>
                    <a:pt x="15096" y="45969"/>
                  </a:lnTo>
                  <a:lnTo>
                    <a:pt x="15096" y="42628"/>
                  </a:lnTo>
                  <a:lnTo>
                    <a:pt x="16103" y="42576"/>
                  </a:lnTo>
                  <a:close/>
                  <a:moveTo>
                    <a:pt x="21728" y="42979"/>
                  </a:moveTo>
                  <a:lnTo>
                    <a:pt x="20870" y="45550"/>
                  </a:lnTo>
                  <a:lnTo>
                    <a:pt x="19278" y="46807"/>
                  </a:lnTo>
                  <a:lnTo>
                    <a:pt x="19278" y="46807"/>
                  </a:lnTo>
                  <a:lnTo>
                    <a:pt x="20233" y="43583"/>
                  </a:lnTo>
                  <a:lnTo>
                    <a:pt x="21728" y="42979"/>
                  </a:lnTo>
                  <a:close/>
                  <a:moveTo>
                    <a:pt x="8415" y="42979"/>
                  </a:moveTo>
                  <a:lnTo>
                    <a:pt x="9910" y="43583"/>
                  </a:lnTo>
                  <a:lnTo>
                    <a:pt x="10865" y="46807"/>
                  </a:lnTo>
                  <a:lnTo>
                    <a:pt x="9285" y="45550"/>
                  </a:lnTo>
                  <a:lnTo>
                    <a:pt x="8415" y="42979"/>
                  </a:lnTo>
                  <a:close/>
                  <a:moveTo>
                    <a:pt x="9974" y="43620"/>
                  </a:moveTo>
                  <a:lnTo>
                    <a:pt x="11670" y="44812"/>
                  </a:lnTo>
                  <a:lnTo>
                    <a:pt x="12259" y="47750"/>
                  </a:lnTo>
                  <a:lnTo>
                    <a:pt x="12259" y="47750"/>
                  </a:lnTo>
                  <a:lnTo>
                    <a:pt x="10933" y="46859"/>
                  </a:lnTo>
                  <a:lnTo>
                    <a:pt x="9974" y="43620"/>
                  </a:lnTo>
                  <a:close/>
                  <a:moveTo>
                    <a:pt x="20165" y="43620"/>
                  </a:moveTo>
                  <a:lnTo>
                    <a:pt x="19210" y="46859"/>
                  </a:lnTo>
                  <a:lnTo>
                    <a:pt x="17884" y="47750"/>
                  </a:lnTo>
                  <a:lnTo>
                    <a:pt x="18488" y="44829"/>
                  </a:lnTo>
                  <a:lnTo>
                    <a:pt x="20165" y="43620"/>
                  </a:lnTo>
                  <a:close/>
                  <a:moveTo>
                    <a:pt x="11723" y="44845"/>
                  </a:moveTo>
                  <a:lnTo>
                    <a:pt x="13214" y="45635"/>
                  </a:lnTo>
                  <a:lnTo>
                    <a:pt x="13770" y="48387"/>
                  </a:lnTo>
                  <a:lnTo>
                    <a:pt x="13770" y="48387"/>
                  </a:lnTo>
                  <a:lnTo>
                    <a:pt x="12307" y="47782"/>
                  </a:lnTo>
                  <a:lnTo>
                    <a:pt x="11723" y="44845"/>
                  </a:lnTo>
                  <a:close/>
                  <a:moveTo>
                    <a:pt x="18436" y="44845"/>
                  </a:moveTo>
                  <a:lnTo>
                    <a:pt x="17832" y="47782"/>
                  </a:lnTo>
                  <a:lnTo>
                    <a:pt x="16389" y="48387"/>
                  </a:lnTo>
                  <a:lnTo>
                    <a:pt x="16925" y="45635"/>
                  </a:lnTo>
                  <a:lnTo>
                    <a:pt x="18436" y="44845"/>
                  </a:lnTo>
                  <a:close/>
                  <a:moveTo>
                    <a:pt x="13266" y="45651"/>
                  </a:moveTo>
                  <a:lnTo>
                    <a:pt x="15047" y="46021"/>
                  </a:lnTo>
                  <a:lnTo>
                    <a:pt x="15047" y="48504"/>
                  </a:lnTo>
                  <a:lnTo>
                    <a:pt x="13802" y="48403"/>
                  </a:lnTo>
                  <a:lnTo>
                    <a:pt x="13266" y="45651"/>
                  </a:lnTo>
                  <a:close/>
                  <a:moveTo>
                    <a:pt x="16877" y="45651"/>
                  </a:moveTo>
                  <a:lnTo>
                    <a:pt x="16337" y="48403"/>
                  </a:lnTo>
                  <a:lnTo>
                    <a:pt x="15096" y="48504"/>
                  </a:lnTo>
                  <a:lnTo>
                    <a:pt x="15096" y="46021"/>
                  </a:lnTo>
                  <a:lnTo>
                    <a:pt x="16877" y="45651"/>
                  </a:lnTo>
                  <a:close/>
                  <a:moveTo>
                    <a:pt x="15079" y="0"/>
                  </a:moveTo>
                  <a:lnTo>
                    <a:pt x="13415" y="33"/>
                  </a:lnTo>
                  <a:lnTo>
                    <a:pt x="11082" y="202"/>
                  </a:lnTo>
                  <a:lnTo>
                    <a:pt x="11066" y="202"/>
                  </a:lnTo>
                  <a:lnTo>
                    <a:pt x="7895" y="1209"/>
                  </a:lnTo>
                  <a:lnTo>
                    <a:pt x="7875" y="1209"/>
                  </a:lnTo>
                  <a:lnTo>
                    <a:pt x="5409" y="2938"/>
                  </a:lnTo>
                  <a:lnTo>
                    <a:pt x="3680" y="4683"/>
                  </a:lnTo>
                  <a:lnTo>
                    <a:pt x="3664" y="4699"/>
                  </a:lnTo>
                  <a:lnTo>
                    <a:pt x="2270" y="6750"/>
                  </a:lnTo>
                  <a:lnTo>
                    <a:pt x="1278" y="8696"/>
                  </a:lnTo>
                  <a:lnTo>
                    <a:pt x="1278" y="8712"/>
                  </a:lnTo>
                  <a:lnTo>
                    <a:pt x="138" y="13902"/>
                  </a:lnTo>
                  <a:lnTo>
                    <a:pt x="1" y="19088"/>
                  </a:lnTo>
                  <a:lnTo>
                    <a:pt x="287" y="20535"/>
                  </a:lnTo>
                  <a:lnTo>
                    <a:pt x="521" y="21623"/>
                  </a:lnTo>
                  <a:lnTo>
                    <a:pt x="573" y="21909"/>
                  </a:lnTo>
                  <a:lnTo>
                    <a:pt x="1024" y="23605"/>
                  </a:lnTo>
                  <a:cubicBezTo>
                    <a:pt x="924" y="23637"/>
                    <a:pt x="859" y="23706"/>
                    <a:pt x="859" y="23807"/>
                  </a:cubicBezTo>
                  <a:cubicBezTo>
                    <a:pt x="859" y="23924"/>
                    <a:pt x="944" y="24008"/>
                    <a:pt x="1061" y="24024"/>
                  </a:cubicBezTo>
                  <a:lnTo>
                    <a:pt x="1024" y="24915"/>
                  </a:lnTo>
                  <a:lnTo>
                    <a:pt x="1077" y="26712"/>
                  </a:lnTo>
                  <a:lnTo>
                    <a:pt x="1278" y="28255"/>
                  </a:lnTo>
                  <a:lnTo>
                    <a:pt x="1782" y="31314"/>
                  </a:lnTo>
                  <a:lnTo>
                    <a:pt x="2487" y="34050"/>
                  </a:lnTo>
                  <a:lnTo>
                    <a:pt x="2838" y="35661"/>
                  </a:lnTo>
                  <a:lnTo>
                    <a:pt x="3696" y="38345"/>
                  </a:lnTo>
                  <a:lnTo>
                    <a:pt x="4534" y="40179"/>
                  </a:lnTo>
                  <a:lnTo>
                    <a:pt x="5054" y="42979"/>
                  </a:lnTo>
                  <a:cubicBezTo>
                    <a:pt x="5509" y="45582"/>
                    <a:pt x="5558" y="48254"/>
                    <a:pt x="5239" y="50873"/>
                  </a:cubicBezTo>
                  <a:lnTo>
                    <a:pt x="4401" y="57570"/>
                  </a:lnTo>
                  <a:lnTo>
                    <a:pt x="4470" y="57586"/>
                  </a:lnTo>
                  <a:lnTo>
                    <a:pt x="5308" y="50889"/>
                  </a:lnTo>
                  <a:cubicBezTo>
                    <a:pt x="5626" y="48254"/>
                    <a:pt x="5558" y="45582"/>
                    <a:pt x="5106" y="42963"/>
                  </a:cubicBezTo>
                  <a:lnTo>
                    <a:pt x="4635" y="40344"/>
                  </a:lnTo>
                  <a:lnTo>
                    <a:pt x="5828" y="42242"/>
                  </a:lnTo>
                  <a:lnTo>
                    <a:pt x="7593" y="44007"/>
                  </a:lnTo>
                  <a:lnTo>
                    <a:pt x="9253" y="45582"/>
                  </a:lnTo>
                  <a:lnTo>
                    <a:pt x="10897" y="46892"/>
                  </a:lnTo>
                  <a:lnTo>
                    <a:pt x="12275" y="47814"/>
                  </a:lnTo>
                  <a:lnTo>
                    <a:pt x="12291" y="47814"/>
                  </a:lnTo>
                  <a:lnTo>
                    <a:pt x="13786" y="48439"/>
                  </a:lnTo>
                  <a:lnTo>
                    <a:pt x="15063" y="48556"/>
                  </a:lnTo>
                  <a:lnTo>
                    <a:pt x="15079" y="48556"/>
                  </a:lnTo>
                  <a:lnTo>
                    <a:pt x="16357" y="48439"/>
                  </a:lnTo>
                  <a:lnTo>
                    <a:pt x="17868" y="47814"/>
                  </a:lnTo>
                  <a:lnTo>
                    <a:pt x="19242" y="46892"/>
                  </a:lnTo>
                  <a:lnTo>
                    <a:pt x="20906" y="45582"/>
                  </a:lnTo>
                  <a:lnTo>
                    <a:pt x="22566" y="44007"/>
                  </a:lnTo>
                  <a:lnTo>
                    <a:pt x="24315" y="42242"/>
                  </a:lnTo>
                  <a:lnTo>
                    <a:pt x="25504" y="40360"/>
                  </a:lnTo>
                  <a:lnTo>
                    <a:pt x="25020" y="42963"/>
                  </a:lnTo>
                  <a:cubicBezTo>
                    <a:pt x="24565" y="45582"/>
                    <a:pt x="24517" y="48254"/>
                    <a:pt x="24835" y="50889"/>
                  </a:cubicBezTo>
                  <a:lnTo>
                    <a:pt x="25657" y="57586"/>
                  </a:lnTo>
                  <a:lnTo>
                    <a:pt x="25725" y="57570"/>
                  </a:lnTo>
                  <a:lnTo>
                    <a:pt x="24899" y="50873"/>
                  </a:lnTo>
                  <a:cubicBezTo>
                    <a:pt x="24565" y="48254"/>
                    <a:pt x="24633" y="45582"/>
                    <a:pt x="25085" y="42979"/>
                  </a:cubicBezTo>
                  <a:lnTo>
                    <a:pt x="25588" y="40211"/>
                  </a:lnTo>
                  <a:lnTo>
                    <a:pt x="26463" y="38345"/>
                  </a:lnTo>
                  <a:lnTo>
                    <a:pt x="27301" y="35661"/>
                  </a:lnTo>
                  <a:lnTo>
                    <a:pt x="27672" y="34050"/>
                  </a:lnTo>
                  <a:lnTo>
                    <a:pt x="28377" y="31314"/>
                  </a:lnTo>
                  <a:lnTo>
                    <a:pt x="28864" y="28255"/>
                  </a:lnTo>
                  <a:lnTo>
                    <a:pt x="29082" y="26712"/>
                  </a:lnTo>
                  <a:lnTo>
                    <a:pt x="29130" y="24915"/>
                  </a:lnTo>
                  <a:lnTo>
                    <a:pt x="29082" y="24008"/>
                  </a:lnTo>
                  <a:cubicBezTo>
                    <a:pt x="29183" y="23992"/>
                    <a:pt x="29251" y="23907"/>
                    <a:pt x="29251" y="23807"/>
                  </a:cubicBezTo>
                  <a:cubicBezTo>
                    <a:pt x="29251" y="23722"/>
                    <a:pt x="29199" y="23658"/>
                    <a:pt x="29130" y="23621"/>
                  </a:cubicBezTo>
                  <a:lnTo>
                    <a:pt x="29570" y="21909"/>
                  </a:lnTo>
                  <a:lnTo>
                    <a:pt x="29618" y="21623"/>
                  </a:lnTo>
                  <a:lnTo>
                    <a:pt x="29872" y="20535"/>
                  </a:lnTo>
                  <a:lnTo>
                    <a:pt x="30138" y="19088"/>
                  </a:lnTo>
                  <a:lnTo>
                    <a:pt x="30005" y="13902"/>
                  </a:lnTo>
                  <a:lnTo>
                    <a:pt x="28864" y="8712"/>
                  </a:lnTo>
                  <a:lnTo>
                    <a:pt x="28864" y="8696"/>
                  </a:lnTo>
                  <a:lnTo>
                    <a:pt x="27873" y="6750"/>
                  </a:lnTo>
                  <a:lnTo>
                    <a:pt x="26479" y="4683"/>
                  </a:lnTo>
                  <a:lnTo>
                    <a:pt x="24750" y="2938"/>
                  </a:lnTo>
                  <a:lnTo>
                    <a:pt x="24734" y="2922"/>
                  </a:lnTo>
                  <a:lnTo>
                    <a:pt x="22264" y="1209"/>
                  </a:lnTo>
                  <a:lnTo>
                    <a:pt x="19077" y="202"/>
                  </a:lnTo>
                  <a:lnTo>
                    <a:pt x="16723" y="33"/>
                  </a:lnTo>
                  <a:lnTo>
                    <a:pt x="1507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1" name="Google Shape;3041;p38"/>
            <p:cNvCxnSpPr/>
            <p:nvPr/>
          </p:nvCxnSpPr>
          <p:spPr>
            <a:xfrm>
              <a:off x="6675575" y="-390475"/>
              <a:ext cx="0" cy="5137200"/>
            </a:xfrm>
            <a:prstGeom prst="straightConnector1">
              <a:avLst/>
            </a:prstGeom>
            <a:noFill/>
            <a:ln w="9525" cap="flat" cmpd="sng">
              <a:solidFill>
                <a:schemeClr val="lt2"/>
              </a:solidFill>
              <a:prstDash val="solid"/>
              <a:round/>
              <a:headEnd type="none" w="med" len="med"/>
              <a:tailEnd type="none" w="med" len="med"/>
            </a:ln>
          </p:spPr>
        </p:cxnSp>
        <p:cxnSp>
          <p:nvCxnSpPr>
            <p:cNvPr id="3042" name="Google Shape;3042;p38"/>
            <p:cNvCxnSpPr/>
            <p:nvPr/>
          </p:nvCxnSpPr>
          <p:spPr>
            <a:xfrm rot="10800000" flipH="1">
              <a:off x="6677225" y="2471425"/>
              <a:ext cx="2472600" cy="4500"/>
            </a:xfrm>
            <a:prstGeom prst="straightConnector1">
              <a:avLst/>
            </a:prstGeom>
            <a:noFill/>
            <a:ln w="9525" cap="flat" cmpd="sng">
              <a:solidFill>
                <a:schemeClr val="lt2"/>
              </a:solidFill>
              <a:prstDash val="solid"/>
              <a:round/>
              <a:headEnd type="none" w="med" len="med"/>
              <a:tailEnd type="none" w="med" len="med"/>
            </a:ln>
          </p:spPr>
        </p:cxnSp>
        <p:grpSp>
          <p:nvGrpSpPr>
            <p:cNvPr id="3043" name="Google Shape;3043;p38"/>
            <p:cNvGrpSpPr/>
            <p:nvPr/>
          </p:nvGrpSpPr>
          <p:grpSpPr>
            <a:xfrm>
              <a:off x="7354294" y="765799"/>
              <a:ext cx="149021" cy="136643"/>
              <a:chOff x="2488150" y="1686025"/>
              <a:chExt cx="184500" cy="169175"/>
            </a:xfrm>
          </p:grpSpPr>
          <p:sp>
            <p:nvSpPr>
              <p:cNvPr id="3044" name="Google Shape;3044;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38"/>
            <p:cNvGrpSpPr/>
            <p:nvPr/>
          </p:nvGrpSpPr>
          <p:grpSpPr>
            <a:xfrm rot="3583626">
              <a:off x="8529336" y="633578"/>
              <a:ext cx="171098" cy="156886"/>
              <a:chOff x="2488150" y="1686025"/>
              <a:chExt cx="184500" cy="169175"/>
            </a:xfrm>
          </p:grpSpPr>
          <p:sp>
            <p:nvSpPr>
              <p:cNvPr id="3047" name="Google Shape;3047;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9" name="Google Shape;3049;p38"/>
            <p:cNvSpPr/>
            <p:nvPr/>
          </p:nvSpPr>
          <p:spPr>
            <a:xfrm>
              <a:off x="6675575" y="2471420"/>
              <a:ext cx="4741408" cy="2275254"/>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0" name="Google Shape;3050;p38"/>
            <p:cNvGrpSpPr/>
            <p:nvPr/>
          </p:nvGrpSpPr>
          <p:grpSpPr>
            <a:xfrm>
              <a:off x="8576719" y="2963499"/>
              <a:ext cx="149021" cy="136643"/>
              <a:chOff x="2488150" y="1686025"/>
              <a:chExt cx="184500" cy="169175"/>
            </a:xfrm>
          </p:grpSpPr>
          <p:sp>
            <p:nvSpPr>
              <p:cNvPr id="3051" name="Google Shape;3051;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38"/>
            <p:cNvGrpSpPr/>
            <p:nvPr/>
          </p:nvGrpSpPr>
          <p:grpSpPr>
            <a:xfrm rot="3583626">
              <a:off x="8362261" y="4193978"/>
              <a:ext cx="171098" cy="156886"/>
              <a:chOff x="2488150" y="1686025"/>
              <a:chExt cx="184500" cy="169175"/>
            </a:xfrm>
          </p:grpSpPr>
          <p:sp>
            <p:nvSpPr>
              <p:cNvPr id="3054" name="Google Shape;3054;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057" name="Google Shape;3057;p38"/>
          <p:cNvPicPr preferRelativeResize="0"/>
          <p:nvPr/>
        </p:nvPicPr>
        <p:blipFill>
          <a:blip r:embed="rId3">
            <a:alphaModFix/>
          </a:blip>
          <a:stretch>
            <a:fillRect/>
          </a:stretch>
        </p:blipFill>
        <p:spPr>
          <a:xfrm>
            <a:off x="5232525" y="825444"/>
            <a:ext cx="904025" cy="1382914"/>
          </a:xfrm>
          <a:prstGeom prst="rect">
            <a:avLst/>
          </a:prstGeom>
          <a:noFill/>
          <a:ln>
            <a:noFill/>
          </a:ln>
        </p:spPr>
      </p:pic>
      <p:pic>
        <p:nvPicPr>
          <p:cNvPr id="3058" name="Google Shape;3058;p38"/>
          <p:cNvPicPr preferRelativeResize="0"/>
          <p:nvPr/>
        </p:nvPicPr>
        <p:blipFill>
          <a:blip r:embed="rId4">
            <a:alphaModFix/>
          </a:blip>
          <a:stretch>
            <a:fillRect/>
          </a:stretch>
        </p:blipFill>
        <p:spPr>
          <a:xfrm rot="3041145">
            <a:off x="3041147" y="2621108"/>
            <a:ext cx="2362180" cy="3014181"/>
          </a:xfrm>
          <a:prstGeom prst="rect">
            <a:avLst/>
          </a:prstGeom>
          <a:noFill/>
          <a:ln>
            <a:noFill/>
          </a:ln>
        </p:spPr>
      </p:pic>
      <p:pic>
        <p:nvPicPr>
          <p:cNvPr id="3059" name="Google Shape;3059;p38"/>
          <p:cNvPicPr preferRelativeResize="0"/>
          <p:nvPr/>
        </p:nvPicPr>
        <p:blipFill>
          <a:blip r:embed="rId5">
            <a:alphaModFix/>
          </a:blip>
          <a:stretch>
            <a:fillRect/>
          </a:stretch>
        </p:blipFill>
        <p:spPr>
          <a:xfrm rot="-980039">
            <a:off x="3554863" y="2850604"/>
            <a:ext cx="3208274" cy="2069390"/>
          </a:xfrm>
          <a:prstGeom prst="rect">
            <a:avLst/>
          </a:prstGeom>
          <a:noFill/>
          <a:ln>
            <a:noFill/>
          </a:ln>
        </p:spPr>
      </p:pic>
      <p:grpSp>
        <p:nvGrpSpPr>
          <p:cNvPr id="3060" name="Google Shape;3060;p38"/>
          <p:cNvGrpSpPr/>
          <p:nvPr/>
        </p:nvGrpSpPr>
        <p:grpSpPr>
          <a:xfrm rot="-609359">
            <a:off x="3630055" y="4172763"/>
            <a:ext cx="1800508" cy="418507"/>
            <a:chOff x="410275" y="4256425"/>
            <a:chExt cx="1929975" cy="448600"/>
          </a:xfrm>
        </p:grpSpPr>
        <p:sp>
          <p:nvSpPr>
            <p:cNvPr id="3061" name="Google Shape;3061;p38"/>
            <p:cNvSpPr/>
            <p:nvPr/>
          </p:nvSpPr>
          <p:spPr>
            <a:xfrm>
              <a:off x="494200" y="4294700"/>
              <a:ext cx="826475" cy="410325"/>
            </a:xfrm>
            <a:custGeom>
              <a:avLst/>
              <a:gdLst/>
              <a:ahLst/>
              <a:cxnLst/>
              <a:rect l="l" t="t" r="r" b="b"/>
              <a:pathLst>
                <a:path w="33059" h="16413" extrusionOk="0">
                  <a:moveTo>
                    <a:pt x="18572" y="5004"/>
                  </a:moveTo>
                  <a:cubicBezTo>
                    <a:pt x="18383" y="5697"/>
                    <a:pt x="18074" y="6358"/>
                    <a:pt x="17690" y="6981"/>
                  </a:cubicBezTo>
                  <a:lnTo>
                    <a:pt x="17690" y="6981"/>
                  </a:lnTo>
                  <a:cubicBezTo>
                    <a:pt x="17953" y="6308"/>
                    <a:pt x="18247" y="5649"/>
                    <a:pt x="18572" y="5004"/>
                  </a:cubicBezTo>
                  <a:close/>
                  <a:moveTo>
                    <a:pt x="7388" y="9683"/>
                  </a:moveTo>
                  <a:cubicBezTo>
                    <a:pt x="7388" y="9691"/>
                    <a:pt x="7387" y="9699"/>
                    <a:pt x="7387" y="9707"/>
                  </a:cubicBezTo>
                  <a:lnTo>
                    <a:pt x="7387" y="9707"/>
                  </a:lnTo>
                  <a:cubicBezTo>
                    <a:pt x="7381" y="9711"/>
                    <a:pt x="7376" y="9714"/>
                    <a:pt x="7371" y="9717"/>
                  </a:cubicBezTo>
                  <a:lnTo>
                    <a:pt x="7371" y="9717"/>
                  </a:lnTo>
                  <a:cubicBezTo>
                    <a:pt x="7377" y="9706"/>
                    <a:pt x="7383" y="9695"/>
                    <a:pt x="7388" y="9683"/>
                  </a:cubicBezTo>
                  <a:close/>
                  <a:moveTo>
                    <a:pt x="8312" y="10362"/>
                  </a:moveTo>
                  <a:lnTo>
                    <a:pt x="8312" y="10362"/>
                  </a:lnTo>
                  <a:cubicBezTo>
                    <a:pt x="8352" y="10364"/>
                    <a:pt x="8347" y="10396"/>
                    <a:pt x="8334" y="10396"/>
                  </a:cubicBezTo>
                  <a:cubicBezTo>
                    <a:pt x="8327" y="10396"/>
                    <a:pt x="8318" y="10387"/>
                    <a:pt x="8312" y="10362"/>
                  </a:cubicBezTo>
                  <a:close/>
                  <a:moveTo>
                    <a:pt x="5293" y="11476"/>
                  </a:moveTo>
                  <a:lnTo>
                    <a:pt x="5293" y="11476"/>
                  </a:lnTo>
                  <a:cubicBezTo>
                    <a:pt x="5111" y="11745"/>
                    <a:pt x="4921" y="12007"/>
                    <a:pt x="4719" y="12260"/>
                  </a:cubicBezTo>
                  <a:cubicBezTo>
                    <a:pt x="4114" y="12998"/>
                    <a:pt x="3409" y="13634"/>
                    <a:pt x="2535" y="14053"/>
                  </a:cubicBezTo>
                  <a:cubicBezTo>
                    <a:pt x="2333" y="14154"/>
                    <a:pt x="2132" y="14223"/>
                    <a:pt x="1930" y="14291"/>
                  </a:cubicBezTo>
                  <a:cubicBezTo>
                    <a:pt x="1835" y="14317"/>
                    <a:pt x="1726" y="14344"/>
                    <a:pt x="1626" y="14344"/>
                  </a:cubicBezTo>
                  <a:cubicBezTo>
                    <a:pt x="1603" y="14344"/>
                    <a:pt x="1581" y="14342"/>
                    <a:pt x="1559" y="14339"/>
                  </a:cubicBezTo>
                  <a:cubicBezTo>
                    <a:pt x="1459" y="14339"/>
                    <a:pt x="1394" y="14323"/>
                    <a:pt x="1326" y="14291"/>
                  </a:cubicBezTo>
                  <a:cubicBezTo>
                    <a:pt x="1124" y="14174"/>
                    <a:pt x="1007" y="13872"/>
                    <a:pt x="1007" y="13602"/>
                  </a:cubicBezTo>
                  <a:cubicBezTo>
                    <a:pt x="1007" y="13268"/>
                    <a:pt x="1173" y="12981"/>
                    <a:pt x="1459" y="12712"/>
                  </a:cubicBezTo>
                  <a:cubicBezTo>
                    <a:pt x="1777" y="12425"/>
                    <a:pt x="2216" y="12260"/>
                    <a:pt x="2619" y="12139"/>
                  </a:cubicBezTo>
                  <a:cubicBezTo>
                    <a:pt x="3496" y="11862"/>
                    <a:pt x="4404" y="11698"/>
                    <a:pt x="5293" y="11476"/>
                  </a:cubicBezTo>
                  <a:close/>
                  <a:moveTo>
                    <a:pt x="10003" y="1"/>
                  </a:moveTo>
                  <a:cubicBezTo>
                    <a:pt x="9808" y="1"/>
                    <a:pt x="9597" y="130"/>
                    <a:pt x="9570" y="337"/>
                  </a:cubicBezTo>
                  <a:cubicBezTo>
                    <a:pt x="9199" y="2537"/>
                    <a:pt x="8595" y="4705"/>
                    <a:pt x="7757" y="6768"/>
                  </a:cubicBezTo>
                  <a:cubicBezTo>
                    <a:pt x="7318" y="7808"/>
                    <a:pt x="6834" y="8815"/>
                    <a:pt x="6294" y="9806"/>
                  </a:cubicBezTo>
                  <a:cubicBezTo>
                    <a:pt x="6197" y="9984"/>
                    <a:pt x="6099" y="10161"/>
                    <a:pt x="5998" y="10337"/>
                  </a:cubicBezTo>
                  <a:lnTo>
                    <a:pt x="5998" y="10337"/>
                  </a:lnTo>
                  <a:cubicBezTo>
                    <a:pt x="5638" y="10458"/>
                    <a:pt x="5269" y="10557"/>
                    <a:pt x="4900" y="10648"/>
                  </a:cubicBezTo>
                  <a:cubicBezTo>
                    <a:pt x="3792" y="10914"/>
                    <a:pt x="2619" y="11084"/>
                    <a:pt x="1576" y="11587"/>
                  </a:cubicBezTo>
                  <a:cubicBezTo>
                    <a:pt x="721" y="11990"/>
                    <a:pt x="0" y="12780"/>
                    <a:pt x="117" y="13787"/>
                  </a:cubicBezTo>
                  <a:cubicBezTo>
                    <a:pt x="165" y="14206"/>
                    <a:pt x="335" y="14626"/>
                    <a:pt x="669" y="14912"/>
                  </a:cubicBezTo>
                  <a:cubicBezTo>
                    <a:pt x="943" y="15144"/>
                    <a:pt x="1259" y="15237"/>
                    <a:pt x="1588" y="15237"/>
                  </a:cubicBezTo>
                  <a:cubicBezTo>
                    <a:pt x="1806" y="15237"/>
                    <a:pt x="2029" y="15197"/>
                    <a:pt x="2249" y="15129"/>
                  </a:cubicBezTo>
                  <a:cubicBezTo>
                    <a:pt x="3224" y="14827"/>
                    <a:pt x="4078" y="14239"/>
                    <a:pt x="4783" y="13517"/>
                  </a:cubicBezTo>
                  <a:cubicBezTo>
                    <a:pt x="5488" y="12796"/>
                    <a:pt x="6077" y="11958"/>
                    <a:pt x="6596" y="11100"/>
                  </a:cubicBezTo>
                  <a:cubicBezTo>
                    <a:pt x="6600" y="11093"/>
                    <a:pt x="6604" y="11087"/>
                    <a:pt x="6608" y="11080"/>
                  </a:cubicBezTo>
                  <a:lnTo>
                    <a:pt x="6608" y="11080"/>
                  </a:lnTo>
                  <a:cubicBezTo>
                    <a:pt x="6909" y="10968"/>
                    <a:pt x="7204" y="10839"/>
                    <a:pt x="7487" y="10690"/>
                  </a:cubicBezTo>
                  <a:lnTo>
                    <a:pt x="7487" y="10690"/>
                  </a:lnTo>
                  <a:cubicBezTo>
                    <a:pt x="7533" y="10803"/>
                    <a:pt x="7598" y="10908"/>
                    <a:pt x="7688" y="10999"/>
                  </a:cubicBezTo>
                  <a:cubicBezTo>
                    <a:pt x="7870" y="11191"/>
                    <a:pt x="8103" y="11261"/>
                    <a:pt x="8343" y="11261"/>
                  </a:cubicBezTo>
                  <a:cubicBezTo>
                    <a:pt x="8461" y="11261"/>
                    <a:pt x="8580" y="11244"/>
                    <a:pt x="8696" y="11217"/>
                  </a:cubicBezTo>
                  <a:cubicBezTo>
                    <a:pt x="9300" y="11084"/>
                    <a:pt x="9905" y="10830"/>
                    <a:pt x="10441" y="10511"/>
                  </a:cubicBezTo>
                  <a:cubicBezTo>
                    <a:pt x="10606" y="10419"/>
                    <a:pt x="10766" y="10317"/>
                    <a:pt x="10922" y="10208"/>
                  </a:cubicBezTo>
                  <a:lnTo>
                    <a:pt x="10922" y="10208"/>
                  </a:lnTo>
                  <a:lnTo>
                    <a:pt x="10880" y="10362"/>
                  </a:lnTo>
                  <a:cubicBezTo>
                    <a:pt x="10787" y="10682"/>
                    <a:pt x="11042" y="10916"/>
                    <a:pt x="11319" y="10916"/>
                  </a:cubicBezTo>
                  <a:cubicBezTo>
                    <a:pt x="11390" y="10916"/>
                    <a:pt x="11464" y="10900"/>
                    <a:pt x="11533" y="10866"/>
                  </a:cubicBezTo>
                  <a:cubicBezTo>
                    <a:pt x="11935" y="10673"/>
                    <a:pt x="12299" y="10421"/>
                    <a:pt x="12618" y="10116"/>
                  </a:cubicBezTo>
                  <a:lnTo>
                    <a:pt x="12618" y="10116"/>
                  </a:lnTo>
                  <a:cubicBezTo>
                    <a:pt x="12620" y="10126"/>
                    <a:pt x="12622" y="10135"/>
                    <a:pt x="12625" y="10145"/>
                  </a:cubicBezTo>
                  <a:cubicBezTo>
                    <a:pt x="12674" y="10336"/>
                    <a:pt x="12877" y="10486"/>
                    <a:pt x="13076" y="10486"/>
                  </a:cubicBezTo>
                  <a:cubicBezTo>
                    <a:pt x="13154" y="10486"/>
                    <a:pt x="13231" y="10463"/>
                    <a:pt x="13298" y="10411"/>
                  </a:cubicBezTo>
                  <a:cubicBezTo>
                    <a:pt x="13700" y="10102"/>
                    <a:pt x="14113" y="9784"/>
                    <a:pt x="14522" y="9470"/>
                  </a:cubicBezTo>
                  <a:lnTo>
                    <a:pt x="14522" y="9470"/>
                  </a:lnTo>
                  <a:cubicBezTo>
                    <a:pt x="14552" y="9604"/>
                    <a:pt x="14581" y="9739"/>
                    <a:pt x="14607" y="9875"/>
                  </a:cubicBezTo>
                  <a:cubicBezTo>
                    <a:pt x="14661" y="10068"/>
                    <a:pt x="14865" y="10198"/>
                    <a:pt x="15061" y="10198"/>
                  </a:cubicBezTo>
                  <a:cubicBezTo>
                    <a:pt x="15173" y="10198"/>
                    <a:pt x="15282" y="10156"/>
                    <a:pt x="15361" y="10060"/>
                  </a:cubicBezTo>
                  <a:cubicBezTo>
                    <a:pt x="15426" y="9994"/>
                    <a:pt x="15522" y="9942"/>
                    <a:pt x="15612" y="9942"/>
                  </a:cubicBezTo>
                  <a:cubicBezTo>
                    <a:pt x="15660" y="9942"/>
                    <a:pt x="15707" y="9957"/>
                    <a:pt x="15747" y="9992"/>
                  </a:cubicBezTo>
                  <a:cubicBezTo>
                    <a:pt x="15768" y="10009"/>
                    <a:pt x="15791" y="10025"/>
                    <a:pt x="15814" y="10039"/>
                  </a:cubicBezTo>
                  <a:lnTo>
                    <a:pt x="15814" y="10039"/>
                  </a:lnTo>
                  <a:cubicBezTo>
                    <a:pt x="15773" y="10219"/>
                    <a:pt x="15735" y="10399"/>
                    <a:pt x="15699" y="10580"/>
                  </a:cubicBezTo>
                  <a:cubicBezTo>
                    <a:pt x="15638" y="10871"/>
                    <a:pt x="15893" y="11155"/>
                    <a:pt x="16159" y="11155"/>
                  </a:cubicBezTo>
                  <a:cubicBezTo>
                    <a:pt x="16261" y="11155"/>
                    <a:pt x="16365" y="11113"/>
                    <a:pt x="16453" y="11015"/>
                  </a:cubicBezTo>
                  <a:cubicBezTo>
                    <a:pt x="16913" y="10506"/>
                    <a:pt x="17373" y="9992"/>
                    <a:pt x="17834" y="9480"/>
                  </a:cubicBezTo>
                  <a:lnTo>
                    <a:pt x="17834" y="9480"/>
                  </a:lnTo>
                  <a:cubicBezTo>
                    <a:pt x="17760" y="9898"/>
                    <a:pt x="17686" y="10315"/>
                    <a:pt x="17613" y="10729"/>
                  </a:cubicBezTo>
                  <a:cubicBezTo>
                    <a:pt x="17561" y="10930"/>
                    <a:pt x="17629" y="11132"/>
                    <a:pt x="17815" y="11253"/>
                  </a:cubicBezTo>
                  <a:cubicBezTo>
                    <a:pt x="17879" y="11284"/>
                    <a:pt x="17956" y="11301"/>
                    <a:pt x="18034" y="11301"/>
                  </a:cubicBezTo>
                  <a:cubicBezTo>
                    <a:pt x="18156" y="11301"/>
                    <a:pt x="18279" y="11259"/>
                    <a:pt x="18351" y="11168"/>
                  </a:cubicBezTo>
                  <a:cubicBezTo>
                    <a:pt x="18822" y="10652"/>
                    <a:pt x="19393" y="10221"/>
                    <a:pt x="20031" y="9928"/>
                  </a:cubicBezTo>
                  <a:lnTo>
                    <a:pt x="20031" y="9928"/>
                  </a:lnTo>
                  <a:cubicBezTo>
                    <a:pt x="20473" y="10856"/>
                    <a:pt x="20770" y="11846"/>
                    <a:pt x="20917" y="12865"/>
                  </a:cubicBezTo>
                  <a:cubicBezTo>
                    <a:pt x="20989" y="13349"/>
                    <a:pt x="21012" y="13836"/>
                    <a:pt x="21017" y="14324"/>
                  </a:cubicBezTo>
                  <a:lnTo>
                    <a:pt x="21017" y="14324"/>
                  </a:lnTo>
                  <a:cubicBezTo>
                    <a:pt x="20972" y="14379"/>
                    <a:pt x="20928" y="14435"/>
                    <a:pt x="20885" y="14493"/>
                  </a:cubicBezTo>
                  <a:cubicBezTo>
                    <a:pt x="20583" y="14879"/>
                    <a:pt x="20381" y="15331"/>
                    <a:pt x="20313" y="15818"/>
                  </a:cubicBezTo>
                  <a:cubicBezTo>
                    <a:pt x="20297" y="16004"/>
                    <a:pt x="20333" y="16237"/>
                    <a:pt x="20514" y="16322"/>
                  </a:cubicBezTo>
                  <a:cubicBezTo>
                    <a:pt x="20647" y="16385"/>
                    <a:pt x="20774" y="16413"/>
                    <a:pt x="20894" y="16413"/>
                  </a:cubicBezTo>
                  <a:cubicBezTo>
                    <a:pt x="21382" y="16413"/>
                    <a:pt x="21747" y="15946"/>
                    <a:pt x="21844" y="15448"/>
                  </a:cubicBezTo>
                  <a:cubicBezTo>
                    <a:pt x="21902" y="15182"/>
                    <a:pt x="21930" y="14904"/>
                    <a:pt x="21939" y="14624"/>
                  </a:cubicBezTo>
                  <a:lnTo>
                    <a:pt x="21939" y="14624"/>
                  </a:lnTo>
                  <a:cubicBezTo>
                    <a:pt x="22096" y="14458"/>
                    <a:pt x="22268" y="14298"/>
                    <a:pt x="22449" y="14138"/>
                  </a:cubicBezTo>
                  <a:cubicBezTo>
                    <a:pt x="23117" y="13550"/>
                    <a:pt x="23859" y="13030"/>
                    <a:pt x="24395" y="12309"/>
                  </a:cubicBezTo>
                  <a:cubicBezTo>
                    <a:pt x="24634" y="12002"/>
                    <a:pt x="24821" y="11655"/>
                    <a:pt x="24922" y="11282"/>
                  </a:cubicBezTo>
                  <a:lnTo>
                    <a:pt x="24922" y="11282"/>
                  </a:lnTo>
                  <a:cubicBezTo>
                    <a:pt x="27485" y="11026"/>
                    <a:pt x="30039" y="10753"/>
                    <a:pt x="32603" y="10495"/>
                  </a:cubicBezTo>
                  <a:cubicBezTo>
                    <a:pt x="32857" y="10463"/>
                    <a:pt x="33058" y="10310"/>
                    <a:pt x="33058" y="10044"/>
                  </a:cubicBezTo>
                  <a:cubicBezTo>
                    <a:pt x="33058" y="9829"/>
                    <a:pt x="32869" y="9588"/>
                    <a:pt x="32626" y="9588"/>
                  </a:cubicBezTo>
                  <a:cubicBezTo>
                    <a:pt x="32619" y="9588"/>
                    <a:pt x="32611" y="9588"/>
                    <a:pt x="32603" y="9589"/>
                  </a:cubicBezTo>
                  <a:cubicBezTo>
                    <a:pt x="29919" y="9859"/>
                    <a:pt x="27248" y="10145"/>
                    <a:pt x="24564" y="10411"/>
                  </a:cubicBezTo>
                  <a:cubicBezTo>
                    <a:pt x="24379" y="10427"/>
                    <a:pt x="24161" y="10548"/>
                    <a:pt x="24125" y="10749"/>
                  </a:cubicBezTo>
                  <a:cubicBezTo>
                    <a:pt x="23992" y="11555"/>
                    <a:pt x="23456" y="12107"/>
                    <a:pt x="22815" y="12663"/>
                  </a:cubicBezTo>
                  <a:cubicBezTo>
                    <a:pt x="22511" y="12929"/>
                    <a:pt x="22195" y="13182"/>
                    <a:pt x="21891" y="13447"/>
                  </a:cubicBezTo>
                  <a:lnTo>
                    <a:pt x="21891" y="13447"/>
                  </a:lnTo>
                  <a:cubicBezTo>
                    <a:pt x="21886" y="13398"/>
                    <a:pt x="21881" y="13349"/>
                    <a:pt x="21876" y="13300"/>
                  </a:cubicBezTo>
                  <a:cubicBezTo>
                    <a:pt x="21723" y="11837"/>
                    <a:pt x="21320" y="10427"/>
                    <a:pt x="20635" y="9137"/>
                  </a:cubicBezTo>
                  <a:cubicBezTo>
                    <a:pt x="20565" y="8997"/>
                    <a:pt x="20389" y="8904"/>
                    <a:pt x="20228" y="8904"/>
                  </a:cubicBezTo>
                  <a:cubicBezTo>
                    <a:pt x="20195" y="8904"/>
                    <a:pt x="20162" y="8907"/>
                    <a:pt x="20132" y="8916"/>
                  </a:cubicBezTo>
                  <a:cubicBezTo>
                    <a:pt x="19629" y="9099"/>
                    <a:pt x="19153" y="9345"/>
                    <a:pt x="18718" y="9647"/>
                  </a:cubicBezTo>
                  <a:lnTo>
                    <a:pt x="18718" y="9647"/>
                  </a:lnTo>
                  <a:cubicBezTo>
                    <a:pt x="18810" y="9142"/>
                    <a:pt x="18899" y="8638"/>
                    <a:pt x="18987" y="8130"/>
                  </a:cubicBezTo>
                  <a:cubicBezTo>
                    <a:pt x="19023" y="7928"/>
                    <a:pt x="18971" y="7727"/>
                    <a:pt x="18786" y="7626"/>
                  </a:cubicBezTo>
                  <a:cubicBezTo>
                    <a:pt x="18717" y="7584"/>
                    <a:pt x="18632" y="7562"/>
                    <a:pt x="18547" y="7562"/>
                  </a:cubicBezTo>
                  <a:cubicBezTo>
                    <a:pt x="18487" y="7562"/>
                    <a:pt x="18427" y="7573"/>
                    <a:pt x="18372" y="7595"/>
                  </a:cubicBezTo>
                  <a:lnTo>
                    <a:pt x="18372" y="7595"/>
                  </a:lnTo>
                  <a:cubicBezTo>
                    <a:pt x="19265" y="6206"/>
                    <a:pt x="19829" y="4631"/>
                    <a:pt x="19644" y="2956"/>
                  </a:cubicBezTo>
                  <a:cubicBezTo>
                    <a:pt x="19622" y="2688"/>
                    <a:pt x="19403" y="2508"/>
                    <a:pt x="19180" y="2508"/>
                  </a:cubicBezTo>
                  <a:cubicBezTo>
                    <a:pt x="19040" y="2508"/>
                    <a:pt x="18899" y="2578"/>
                    <a:pt x="18802" y="2738"/>
                  </a:cubicBezTo>
                  <a:cubicBezTo>
                    <a:pt x="17589" y="4692"/>
                    <a:pt x="16662" y="6821"/>
                    <a:pt x="16061" y="9039"/>
                  </a:cubicBezTo>
                  <a:lnTo>
                    <a:pt x="16061" y="9039"/>
                  </a:lnTo>
                  <a:cubicBezTo>
                    <a:pt x="16035" y="9066"/>
                    <a:pt x="16010" y="9092"/>
                    <a:pt x="15984" y="9118"/>
                  </a:cubicBezTo>
                  <a:lnTo>
                    <a:pt x="15984" y="9118"/>
                  </a:lnTo>
                  <a:cubicBezTo>
                    <a:pt x="15852" y="9072"/>
                    <a:pt x="15713" y="9048"/>
                    <a:pt x="15574" y="9048"/>
                  </a:cubicBezTo>
                  <a:cubicBezTo>
                    <a:pt x="15501" y="9048"/>
                    <a:pt x="15429" y="9055"/>
                    <a:pt x="15357" y="9068"/>
                  </a:cubicBezTo>
                  <a:lnTo>
                    <a:pt x="15357" y="9068"/>
                  </a:lnTo>
                  <a:cubicBezTo>
                    <a:pt x="15321" y="8900"/>
                    <a:pt x="15284" y="8732"/>
                    <a:pt x="15244" y="8565"/>
                  </a:cubicBezTo>
                  <a:cubicBezTo>
                    <a:pt x="15194" y="8379"/>
                    <a:pt x="14983" y="8232"/>
                    <a:pt x="14780" y="8232"/>
                  </a:cubicBezTo>
                  <a:cubicBezTo>
                    <a:pt x="14707" y="8232"/>
                    <a:pt x="14634" y="8251"/>
                    <a:pt x="14571" y="8295"/>
                  </a:cubicBezTo>
                  <a:cubicBezTo>
                    <a:pt x="14170" y="8617"/>
                    <a:pt x="13759" y="8928"/>
                    <a:pt x="13350" y="9244"/>
                  </a:cubicBezTo>
                  <a:lnTo>
                    <a:pt x="13350" y="9244"/>
                  </a:lnTo>
                  <a:cubicBezTo>
                    <a:pt x="13332" y="9162"/>
                    <a:pt x="13315" y="9081"/>
                    <a:pt x="13298" y="9000"/>
                  </a:cubicBezTo>
                  <a:cubicBezTo>
                    <a:pt x="13251" y="8780"/>
                    <a:pt x="13070" y="8675"/>
                    <a:pt x="12882" y="8675"/>
                  </a:cubicBezTo>
                  <a:cubicBezTo>
                    <a:pt x="12726" y="8675"/>
                    <a:pt x="12567" y="8747"/>
                    <a:pt x="12475" y="8883"/>
                  </a:cubicBezTo>
                  <a:cubicBezTo>
                    <a:pt x="12361" y="9065"/>
                    <a:pt x="12229" y="9232"/>
                    <a:pt x="12082" y="9383"/>
                  </a:cubicBezTo>
                  <a:lnTo>
                    <a:pt x="12082" y="9383"/>
                  </a:lnTo>
                  <a:cubicBezTo>
                    <a:pt x="12123" y="9234"/>
                    <a:pt x="12164" y="9085"/>
                    <a:pt x="12206" y="8936"/>
                  </a:cubicBezTo>
                  <a:cubicBezTo>
                    <a:pt x="12279" y="8644"/>
                    <a:pt x="12006" y="8360"/>
                    <a:pt x="11735" y="8360"/>
                  </a:cubicBezTo>
                  <a:cubicBezTo>
                    <a:pt x="11633" y="8360"/>
                    <a:pt x="11531" y="8400"/>
                    <a:pt x="11448" y="8497"/>
                  </a:cubicBezTo>
                  <a:cubicBezTo>
                    <a:pt x="11029" y="9000"/>
                    <a:pt x="10541" y="9419"/>
                    <a:pt x="9989" y="9742"/>
                  </a:cubicBezTo>
                  <a:cubicBezTo>
                    <a:pt x="9735" y="9891"/>
                    <a:pt x="9469" y="10024"/>
                    <a:pt x="9183" y="10125"/>
                  </a:cubicBezTo>
                  <a:cubicBezTo>
                    <a:pt x="8914" y="10225"/>
                    <a:pt x="8597" y="10361"/>
                    <a:pt x="8312" y="10362"/>
                  </a:cubicBezTo>
                  <a:lnTo>
                    <a:pt x="8312" y="10362"/>
                  </a:lnTo>
                  <a:cubicBezTo>
                    <a:pt x="8311" y="10358"/>
                    <a:pt x="8310" y="10352"/>
                    <a:pt x="8309" y="10346"/>
                  </a:cubicBezTo>
                  <a:lnTo>
                    <a:pt x="8309" y="10346"/>
                  </a:lnTo>
                  <a:cubicBezTo>
                    <a:pt x="8311" y="10352"/>
                    <a:pt x="8312" y="10354"/>
                    <a:pt x="8312" y="10354"/>
                  </a:cubicBezTo>
                  <a:cubicBezTo>
                    <a:pt x="8314" y="10354"/>
                    <a:pt x="8286" y="10241"/>
                    <a:pt x="8290" y="10241"/>
                  </a:cubicBezTo>
                  <a:cubicBezTo>
                    <a:pt x="8290" y="10241"/>
                    <a:pt x="8291" y="10242"/>
                    <a:pt x="8293" y="10245"/>
                  </a:cubicBezTo>
                  <a:cubicBezTo>
                    <a:pt x="8290" y="10226"/>
                    <a:pt x="8288" y="10207"/>
                    <a:pt x="8286" y="10186"/>
                  </a:cubicBezTo>
                  <a:lnTo>
                    <a:pt x="8286" y="10186"/>
                  </a:lnTo>
                  <a:cubicBezTo>
                    <a:pt x="8504" y="10022"/>
                    <a:pt x="8709" y="9841"/>
                    <a:pt x="8897" y="9641"/>
                  </a:cubicBezTo>
                  <a:cubicBezTo>
                    <a:pt x="9284" y="9254"/>
                    <a:pt x="9570" y="8783"/>
                    <a:pt x="9772" y="8279"/>
                  </a:cubicBezTo>
                  <a:cubicBezTo>
                    <a:pt x="9957" y="7775"/>
                    <a:pt x="9937" y="7086"/>
                    <a:pt x="9385" y="6820"/>
                  </a:cubicBezTo>
                  <a:cubicBezTo>
                    <a:pt x="9311" y="6780"/>
                    <a:pt x="9237" y="6761"/>
                    <a:pt x="9165" y="6761"/>
                  </a:cubicBezTo>
                  <a:cubicBezTo>
                    <a:pt x="9055" y="6761"/>
                    <a:pt x="8948" y="6805"/>
                    <a:pt x="8849" y="6885"/>
                  </a:cubicBezTo>
                  <a:cubicBezTo>
                    <a:pt x="8749" y="6968"/>
                    <a:pt x="8654" y="7057"/>
                    <a:pt x="8562" y="7150"/>
                  </a:cubicBezTo>
                  <a:lnTo>
                    <a:pt x="8562" y="7150"/>
                  </a:lnTo>
                  <a:cubicBezTo>
                    <a:pt x="9434" y="5036"/>
                    <a:pt x="10059" y="2836"/>
                    <a:pt x="10441" y="575"/>
                  </a:cubicBezTo>
                  <a:cubicBezTo>
                    <a:pt x="10477" y="337"/>
                    <a:pt x="10376" y="87"/>
                    <a:pt x="10122" y="19"/>
                  </a:cubicBezTo>
                  <a:cubicBezTo>
                    <a:pt x="10084" y="7"/>
                    <a:pt x="10044" y="1"/>
                    <a:pt x="10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1393675" y="4539050"/>
              <a:ext cx="29450" cy="22675"/>
            </a:xfrm>
            <a:custGeom>
              <a:avLst/>
              <a:gdLst/>
              <a:ahLst/>
              <a:cxnLst/>
              <a:rect l="l" t="t" r="r" b="b"/>
              <a:pathLst>
                <a:path w="1178" h="907" extrusionOk="0">
                  <a:moveTo>
                    <a:pt x="589" y="0"/>
                  </a:moveTo>
                  <a:cubicBezTo>
                    <a:pt x="1" y="0"/>
                    <a:pt x="1" y="907"/>
                    <a:pt x="589" y="907"/>
                  </a:cubicBezTo>
                  <a:cubicBezTo>
                    <a:pt x="1157" y="907"/>
                    <a:pt x="1177"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1494300" y="4396175"/>
              <a:ext cx="409850" cy="277725"/>
            </a:xfrm>
            <a:custGeom>
              <a:avLst/>
              <a:gdLst/>
              <a:ahLst/>
              <a:cxnLst/>
              <a:rect l="l" t="t" r="r" b="b"/>
              <a:pathLst>
                <a:path w="16394" h="11109" extrusionOk="0">
                  <a:moveTo>
                    <a:pt x="9803" y="1"/>
                  </a:moveTo>
                  <a:cubicBezTo>
                    <a:pt x="9609" y="1"/>
                    <a:pt x="9418" y="101"/>
                    <a:pt x="9374" y="324"/>
                  </a:cubicBezTo>
                  <a:cubicBezTo>
                    <a:pt x="9172" y="1468"/>
                    <a:pt x="8870" y="2640"/>
                    <a:pt x="8367" y="3684"/>
                  </a:cubicBezTo>
                  <a:cubicBezTo>
                    <a:pt x="8213" y="3986"/>
                    <a:pt x="7947" y="4438"/>
                    <a:pt x="7593" y="4506"/>
                  </a:cubicBezTo>
                  <a:cubicBezTo>
                    <a:pt x="7580" y="4508"/>
                    <a:pt x="7566" y="4509"/>
                    <a:pt x="7552" y="4509"/>
                  </a:cubicBezTo>
                  <a:cubicBezTo>
                    <a:pt x="7427" y="4509"/>
                    <a:pt x="7281" y="4446"/>
                    <a:pt x="7190" y="4373"/>
                  </a:cubicBezTo>
                  <a:cubicBezTo>
                    <a:pt x="7142" y="4337"/>
                    <a:pt x="7089" y="4272"/>
                    <a:pt x="7089" y="4272"/>
                  </a:cubicBezTo>
                  <a:cubicBezTo>
                    <a:pt x="7073" y="4204"/>
                    <a:pt x="7073" y="4252"/>
                    <a:pt x="7073" y="4188"/>
                  </a:cubicBezTo>
                  <a:lnTo>
                    <a:pt x="7073" y="4188"/>
                  </a:lnTo>
                  <a:cubicBezTo>
                    <a:pt x="7073" y="4199"/>
                    <a:pt x="7075" y="4204"/>
                    <a:pt x="7077" y="4204"/>
                  </a:cubicBezTo>
                  <a:cubicBezTo>
                    <a:pt x="7089" y="4204"/>
                    <a:pt x="7122" y="4103"/>
                    <a:pt x="7105" y="4103"/>
                  </a:cubicBezTo>
                  <a:cubicBezTo>
                    <a:pt x="7190" y="3918"/>
                    <a:pt x="7057" y="3684"/>
                    <a:pt x="6904" y="3583"/>
                  </a:cubicBezTo>
                  <a:cubicBezTo>
                    <a:pt x="6838" y="3547"/>
                    <a:pt x="6769" y="3530"/>
                    <a:pt x="6701" y="3530"/>
                  </a:cubicBezTo>
                  <a:cubicBezTo>
                    <a:pt x="6582" y="3530"/>
                    <a:pt x="6465" y="3581"/>
                    <a:pt x="6368" y="3668"/>
                  </a:cubicBezTo>
                  <a:cubicBezTo>
                    <a:pt x="6074" y="3912"/>
                    <a:pt x="5582" y="4345"/>
                    <a:pt x="5142" y="4345"/>
                  </a:cubicBezTo>
                  <a:cubicBezTo>
                    <a:pt x="4979" y="4345"/>
                    <a:pt x="4824" y="4286"/>
                    <a:pt x="4688" y="4135"/>
                  </a:cubicBezTo>
                  <a:cubicBezTo>
                    <a:pt x="4611" y="4042"/>
                    <a:pt x="4509" y="4003"/>
                    <a:pt x="4402" y="4003"/>
                  </a:cubicBezTo>
                  <a:cubicBezTo>
                    <a:pt x="4279" y="4003"/>
                    <a:pt x="4150" y="4055"/>
                    <a:pt x="4051" y="4135"/>
                  </a:cubicBezTo>
                  <a:cubicBezTo>
                    <a:pt x="3969" y="4203"/>
                    <a:pt x="3886" y="4274"/>
                    <a:pt x="3803" y="4346"/>
                  </a:cubicBezTo>
                  <a:lnTo>
                    <a:pt x="3803" y="4346"/>
                  </a:lnTo>
                  <a:cubicBezTo>
                    <a:pt x="3474" y="4040"/>
                    <a:pt x="3211" y="3640"/>
                    <a:pt x="3060" y="3229"/>
                  </a:cubicBezTo>
                  <a:cubicBezTo>
                    <a:pt x="2985" y="3011"/>
                    <a:pt x="2809" y="2902"/>
                    <a:pt x="2630" y="2902"/>
                  </a:cubicBezTo>
                  <a:cubicBezTo>
                    <a:pt x="2452" y="2902"/>
                    <a:pt x="2272" y="3011"/>
                    <a:pt x="2189" y="3229"/>
                  </a:cubicBezTo>
                  <a:cubicBezTo>
                    <a:pt x="1315" y="5614"/>
                    <a:pt x="610" y="8048"/>
                    <a:pt x="74" y="10550"/>
                  </a:cubicBezTo>
                  <a:cubicBezTo>
                    <a:pt x="1" y="10884"/>
                    <a:pt x="290" y="11108"/>
                    <a:pt x="557" y="11108"/>
                  </a:cubicBezTo>
                  <a:cubicBezTo>
                    <a:pt x="732" y="11108"/>
                    <a:pt x="898" y="11011"/>
                    <a:pt x="944" y="10784"/>
                  </a:cubicBezTo>
                  <a:cubicBezTo>
                    <a:pt x="1410" y="8642"/>
                    <a:pt x="1999" y="6521"/>
                    <a:pt x="2711" y="4450"/>
                  </a:cubicBezTo>
                  <a:lnTo>
                    <a:pt x="2711" y="4450"/>
                  </a:lnTo>
                  <a:cubicBezTo>
                    <a:pt x="2948" y="4779"/>
                    <a:pt x="3237" y="5072"/>
                    <a:pt x="3579" y="5328"/>
                  </a:cubicBezTo>
                  <a:cubicBezTo>
                    <a:pt x="3642" y="5371"/>
                    <a:pt x="3713" y="5390"/>
                    <a:pt x="3785" y="5390"/>
                  </a:cubicBezTo>
                  <a:cubicBezTo>
                    <a:pt x="3908" y="5390"/>
                    <a:pt x="4033" y="5336"/>
                    <a:pt x="4119" y="5260"/>
                  </a:cubicBezTo>
                  <a:cubicBezTo>
                    <a:pt x="4210" y="5185"/>
                    <a:pt x="4297" y="5110"/>
                    <a:pt x="4382" y="5037"/>
                  </a:cubicBezTo>
                  <a:lnTo>
                    <a:pt x="4382" y="5037"/>
                  </a:lnTo>
                  <a:cubicBezTo>
                    <a:pt x="4624" y="5172"/>
                    <a:pt x="4901" y="5231"/>
                    <a:pt x="5180" y="5231"/>
                  </a:cubicBezTo>
                  <a:cubicBezTo>
                    <a:pt x="5308" y="5231"/>
                    <a:pt x="5437" y="5219"/>
                    <a:pt x="5562" y="5195"/>
                  </a:cubicBezTo>
                  <a:cubicBezTo>
                    <a:pt x="5860" y="5133"/>
                    <a:pt x="6133" y="4988"/>
                    <a:pt x="6386" y="4809"/>
                  </a:cubicBezTo>
                  <a:lnTo>
                    <a:pt x="6386" y="4809"/>
                  </a:lnTo>
                  <a:cubicBezTo>
                    <a:pt x="6558" y="5047"/>
                    <a:pt x="6816" y="5235"/>
                    <a:pt x="7089" y="5328"/>
                  </a:cubicBezTo>
                  <a:cubicBezTo>
                    <a:pt x="7225" y="5376"/>
                    <a:pt x="7362" y="5398"/>
                    <a:pt x="7498" y="5398"/>
                  </a:cubicBezTo>
                  <a:cubicBezTo>
                    <a:pt x="7984" y="5398"/>
                    <a:pt x="8451" y="5117"/>
                    <a:pt x="8753" y="4724"/>
                  </a:cubicBezTo>
                  <a:cubicBezTo>
                    <a:pt x="9168" y="4213"/>
                    <a:pt x="9418" y="3550"/>
                    <a:pt x="9629" y="2920"/>
                  </a:cubicBezTo>
                  <a:lnTo>
                    <a:pt x="9629" y="2920"/>
                  </a:lnTo>
                  <a:cubicBezTo>
                    <a:pt x="9782" y="3377"/>
                    <a:pt x="9991" y="3815"/>
                    <a:pt x="10248" y="4220"/>
                  </a:cubicBezTo>
                  <a:cubicBezTo>
                    <a:pt x="10338" y="4367"/>
                    <a:pt x="10481" y="4439"/>
                    <a:pt x="10633" y="4439"/>
                  </a:cubicBezTo>
                  <a:cubicBezTo>
                    <a:pt x="10706" y="4439"/>
                    <a:pt x="10781" y="4422"/>
                    <a:pt x="10853" y="4389"/>
                  </a:cubicBezTo>
                  <a:lnTo>
                    <a:pt x="11268" y="4181"/>
                  </a:lnTo>
                  <a:lnTo>
                    <a:pt x="11268" y="4181"/>
                  </a:lnTo>
                  <a:cubicBezTo>
                    <a:pt x="11298" y="4271"/>
                    <a:pt x="11327" y="4362"/>
                    <a:pt x="11356" y="4454"/>
                  </a:cubicBezTo>
                  <a:cubicBezTo>
                    <a:pt x="11421" y="4655"/>
                    <a:pt x="11574" y="4756"/>
                    <a:pt x="11792" y="4792"/>
                  </a:cubicBezTo>
                  <a:cubicBezTo>
                    <a:pt x="12547" y="4865"/>
                    <a:pt x="13306" y="4903"/>
                    <a:pt x="14065" y="4903"/>
                  </a:cubicBezTo>
                  <a:cubicBezTo>
                    <a:pt x="14690" y="4903"/>
                    <a:pt x="15315" y="4877"/>
                    <a:pt x="15938" y="4824"/>
                  </a:cubicBezTo>
                  <a:cubicBezTo>
                    <a:pt x="16192" y="4792"/>
                    <a:pt x="16393" y="4623"/>
                    <a:pt x="16393" y="4373"/>
                  </a:cubicBezTo>
                  <a:cubicBezTo>
                    <a:pt x="16393" y="4143"/>
                    <a:pt x="16205" y="3917"/>
                    <a:pt x="15963" y="3917"/>
                  </a:cubicBezTo>
                  <a:cubicBezTo>
                    <a:pt x="15955" y="3917"/>
                    <a:pt x="15946" y="3917"/>
                    <a:pt x="15938" y="3918"/>
                  </a:cubicBezTo>
                  <a:cubicBezTo>
                    <a:pt x="15291" y="3973"/>
                    <a:pt x="14641" y="4002"/>
                    <a:pt x="13991" y="4002"/>
                  </a:cubicBezTo>
                  <a:cubicBezTo>
                    <a:pt x="13369" y="4002"/>
                    <a:pt x="12747" y="3975"/>
                    <a:pt x="12127" y="3919"/>
                  </a:cubicBezTo>
                  <a:lnTo>
                    <a:pt x="12127" y="3919"/>
                  </a:lnTo>
                  <a:cubicBezTo>
                    <a:pt x="12070" y="3753"/>
                    <a:pt x="12011" y="3589"/>
                    <a:pt x="11961" y="3430"/>
                  </a:cubicBezTo>
                  <a:cubicBezTo>
                    <a:pt x="11901" y="3217"/>
                    <a:pt x="11733" y="3104"/>
                    <a:pt x="11545" y="3104"/>
                  </a:cubicBezTo>
                  <a:cubicBezTo>
                    <a:pt x="11466" y="3104"/>
                    <a:pt x="11384" y="3124"/>
                    <a:pt x="11304" y="3164"/>
                  </a:cubicBezTo>
                  <a:cubicBezTo>
                    <a:pt x="11137" y="3247"/>
                    <a:pt x="10971" y="3324"/>
                    <a:pt x="10804" y="3402"/>
                  </a:cubicBezTo>
                  <a:lnTo>
                    <a:pt x="10804" y="3402"/>
                  </a:lnTo>
                  <a:cubicBezTo>
                    <a:pt x="10326" y="2497"/>
                    <a:pt x="10144" y="1475"/>
                    <a:pt x="10264" y="444"/>
                  </a:cubicBezTo>
                  <a:cubicBezTo>
                    <a:pt x="10300" y="163"/>
                    <a:pt x="10049" y="1"/>
                    <a:pt x="9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1985525" y="4362125"/>
              <a:ext cx="354725" cy="190925"/>
            </a:xfrm>
            <a:custGeom>
              <a:avLst/>
              <a:gdLst/>
              <a:ahLst/>
              <a:cxnLst/>
              <a:rect l="l" t="t" r="r" b="b"/>
              <a:pathLst>
                <a:path w="14189" h="7637" extrusionOk="0">
                  <a:moveTo>
                    <a:pt x="5626" y="1821"/>
                  </a:moveTo>
                  <a:cubicBezTo>
                    <a:pt x="5626" y="1827"/>
                    <a:pt x="5626" y="1833"/>
                    <a:pt x="5625" y="1839"/>
                  </a:cubicBezTo>
                  <a:cubicBezTo>
                    <a:pt x="5611" y="2036"/>
                    <a:pt x="5580" y="2234"/>
                    <a:pt x="5539" y="2430"/>
                  </a:cubicBezTo>
                  <a:lnTo>
                    <a:pt x="5539" y="2430"/>
                  </a:lnTo>
                  <a:cubicBezTo>
                    <a:pt x="5559" y="2226"/>
                    <a:pt x="5588" y="2022"/>
                    <a:pt x="5626" y="1821"/>
                  </a:cubicBezTo>
                  <a:close/>
                  <a:moveTo>
                    <a:pt x="2462" y="5985"/>
                  </a:moveTo>
                  <a:cubicBezTo>
                    <a:pt x="2475" y="6042"/>
                    <a:pt x="2496" y="6092"/>
                    <a:pt x="2524" y="6135"/>
                  </a:cubicBezTo>
                  <a:lnTo>
                    <a:pt x="2524" y="6135"/>
                  </a:lnTo>
                  <a:cubicBezTo>
                    <a:pt x="2443" y="6152"/>
                    <a:pt x="2361" y="6170"/>
                    <a:pt x="2285" y="6186"/>
                  </a:cubicBezTo>
                  <a:cubicBezTo>
                    <a:pt x="2047" y="6239"/>
                    <a:pt x="1797" y="6255"/>
                    <a:pt x="1560" y="6271"/>
                  </a:cubicBezTo>
                  <a:cubicBezTo>
                    <a:pt x="1464" y="6281"/>
                    <a:pt x="1375" y="6285"/>
                    <a:pt x="1282" y="6286"/>
                  </a:cubicBezTo>
                  <a:lnTo>
                    <a:pt x="1282" y="6286"/>
                  </a:lnTo>
                  <a:cubicBezTo>
                    <a:pt x="1514" y="6186"/>
                    <a:pt x="1771" y="6112"/>
                    <a:pt x="2015" y="6054"/>
                  </a:cubicBezTo>
                  <a:cubicBezTo>
                    <a:pt x="2156" y="6013"/>
                    <a:pt x="2309" y="5986"/>
                    <a:pt x="2462" y="5985"/>
                  </a:cubicBezTo>
                  <a:close/>
                  <a:moveTo>
                    <a:pt x="966" y="6280"/>
                  </a:moveTo>
                  <a:cubicBezTo>
                    <a:pt x="968" y="6280"/>
                    <a:pt x="970" y="6280"/>
                    <a:pt x="972" y="6282"/>
                  </a:cubicBezTo>
                  <a:lnTo>
                    <a:pt x="972" y="6282"/>
                  </a:lnTo>
                  <a:cubicBezTo>
                    <a:pt x="964" y="6283"/>
                    <a:pt x="958" y="6285"/>
                    <a:pt x="955" y="6287"/>
                  </a:cubicBezTo>
                  <a:cubicBezTo>
                    <a:pt x="959" y="6282"/>
                    <a:pt x="963" y="6280"/>
                    <a:pt x="966" y="6280"/>
                  </a:cubicBezTo>
                  <a:close/>
                  <a:moveTo>
                    <a:pt x="1004" y="6448"/>
                  </a:moveTo>
                  <a:cubicBezTo>
                    <a:pt x="1005" y="6470"/>
                    <a:pt x="996" y="6478"/>
                    <a:pt x="989" y="6478"/>
                  </a:cubicBezTo>
                  <a:cubicBezTo>
                    <a:pt x="980" y="6478"/>
                    <a:pt x="973" y="6463"/>
                    <a:pt x="1004" y="6448"/>
                  </a:cubicBezTo>
                  <a:close/>
                  <a:moveTo>
                    <a:pt x="5542" y="1"/>
                  </a:moveTo>
                  <a:cubicBezTo>
                    <a:pt x="5355" y="1"/>
                    <a:pt x="5178" y="149"/>
                    <a:pt x="5106" y="344"/>
                  </a:cubicBezTo>
                  <a:cubicBezTo>
                    <a:pt x="4599" y="1681"/>
                    <a:pt x="4480" y="3171"/>
                    <a:pt x="4742" y="4586"/>
                  </a:cubicBezTo>
                  <a:lnTo>
                    <a:pt x="4742" y="4586"/>
                  </a:lnTo>
                  <a:cubicBezTo>
                    <a:pt x="4717" y="4633"/>
                    <a:pt x="4692" y="4680"/>
                    <a:pt x="4666" y="4728"/>
                  </a:cubicBezTo>
                  <a:cubicBezTo>
                    <a:pt x="4533" y="4962"/>
                    <a:pt x="4380" y="5195"/>
                    <a:pt x="4215" y="5413"/>
                  </a:cubicBezTo>
                  <a:cubicBezTo>
                    <a:pt x="4147" y="5514"/>
                    <a:pt x="4078" y="5598"/>
                    <a:pt x="4014" y="5699"/>
                  </a:cubicBezTo>
                  <a:cubicBezTo>
                    <a:pt x="3985" y="5728"/>
                    <a:pt x="3962" y="5761"/>
                    <a:pt x="3938" y="5793"/>
                  </a:cubicBezTo>
                  <a:lnTo>
                    <a:pt x="3938" y="5793"/>
                  </a:lnTo>
                  <a:cubicBezTo>
                    <a:pt x="3925" y="5772"/>
                    <a:pt x="3911" y="5753"/>
                    <a:pt x="3897" y="5735"/>
                  </a:cubicBezTo>
                  <a:cubicBezTo>
                    <a:pt x="3861" y="5680"/>
                    <a:pt x="3818" y="5630"/>
                    <a:pt x="3771" y="5583"/>
                  </a:cubicBezTo>
                  <a:lnTo>
                    <a:pt x="3771" y="5583"/>
                  </a:lnTo>
                  <a:cubicBezTo>
                    <a:pt x="3684" y="5417"/>
                    <a:pt x="3538" y="5284"/>
                    <a:pt x="3341" y="5231"/>
                  </a:cubicBezTo>
                  <a:cubicBezTo>
                    <a:pt x="3284" y="5215"/>
                    <a:pt x="3227" y="5207"/>
                    <a:pt x="3169" y="5207"/>
                  </a:cubicBezTo>
                  <a:lnTo>
                    <a:pt x="3169" y="5207"/>
                  </a:lnTo>
                  <a:cubicBezTo>
                    <a:pt x="2944" y="5123"/>
                    <a:pt x="2702" y="5078"/>
                    <a:pt x="2466" y="5078"/>
                  </a:cubicBezTo>
                  <a:cubicBezTo>
                    <a:pt x="2015" y="5078"/>
                    <a:pt x="1580" y="5211"/>
                    <a:pt x="1177" y="5364"/>
                  </a:cubicBezTo>
                  <a:cubicBezTo>
                    <a:pt x="806" y="5497"/>
                    <a:pt x="435" y="5651"/>
                    <a:pt x="218" y="6001"/>
                  </a:cubicBezTo>
                  <a:cubicBezTo>
                    <a:pt x="0" y="6356"/>
                    <a:pt x="117" y="6823"/>
                    <a:pt x="488" y="7045"/>
                  </a:cubicBezTo>
                  <a:cubicBezTo>
                    <a:pt x="684" y="7169"/>
                    <a:pt x="926" y="7203"/>
                    <a:pt x="1165" y="7203"/>
                  </a:cubicBezTo>
                  <a:cubicBezTo>
                    <a:pt x="1313" y="7203"/>
                    <a:pt x="1460" y="7190"/>
                    <a:pt x="1596" y="7178"/>
                  </a:cubicBezTo>
                  <a:cubicBezTo>
                    <a:pt x="2031" y="7146"/>
                    <a:pt x="2466" y="7077"/>
                    <a:pt x="2889" y="6976"/>
                  </a:cubicBezTo>
                  <a:cubicBezTo>
                    <a:pt x="3111" y="6921"/>
                    <a:pt x="3326" y="6835"/>
                    <a:pt x="3498" y="6699"/>
                  </a:cubicBezTo>
                  <a:lnTo>
                    <a:pt x="3498" y="6699"/>
                  </a:lnTo>
                  <a:cubicBezTo>
                    <a:pt x="3612" y="6800"/>
                    <a:pt x="3756" y="6849"/>
                    <a:pt x="3903" y="6849"/>
                  </a:cubicBezTo>
                  <a:cubicBezTo>
                    <a:pt x="4020" y="6849"/>
                    <a:pt x="4139" y="6819"/>
                    <a:pt x="4247" y="6759"/>
                  </a:cubicBezTo>
                  <a:cubicBezTo>
                    <a:pt x="4465" y="6622"/>
                    <a:pt x="4618" y="6372"/>
                    <a:pt x="4767" y="6186"/>
                  </a:cubicBezTo>
                  <a:cubicBezTo>
                    <a:pt x="4867" y="6056"/>
                    <a:pt x="4964" y="5925"/>
                    <a:pt x="5058" y="5789"/>
                  </a:cubicBezTo>
                  <a:lnTo>
                    <a:pt x="5058" y="5789"/>
                  </a:lnTo>
                  <a:cubicBezTo>
                    <a:pt x="5155" y="6070"/>
                    <a:pt x="5270" y="6346"/>
                    <a:pt x="5408" y="6622"/>
                  </a:cubicBezTo>
                  <a:cubicBezTo>
                    <a:pt x="5557" y="6944"/>
                    <a:pt x="5775" y="7278"/>
                    <a:pt x="6093" y="7480"/>
                  </a:cubicBezTo>
                  <a:cubicBezTo>
                    <a:pt x="6273" y="7590"/>
                    <a:pt x="6451" y="7637"/>
                    <a:pt x="6625" y="7637"/>
                  </a:cubicBezTo>
                  <a:cubicBezTo>
                    <a:pt x="7248" y="7637"/>
                    <a:pt x="7814" y="7033"/>
                    <a:pt x="8208" y="6573"/>
                  </a:cubicBezTo>
                  <a:cubicBezTo>
                    <a:pt x="8417" y="6323"/>
                    <a:pt x="8607" y="6056"/>
                    <a:pt x="8775" y="5775"/>
                  </a:cubicBezTo>
                  <a:lnTo>
                    <a:pt x="8775" y="5775"/>
                  </a:lnTo>
                  <a:cubicBezTo>
                    <a:pt x="9380" y="5639"/>
                    <a:pt x="9962" y="5422"/>
                    <a:pt x="10518" y="5141"/>
                  </a:cubicBezTo>
                  <a:lnTo>
                    <a:pt x="10518" y="5141"/>
                  </a:lnTo>
                  <a:cubicBezTo>
                    <a:pt x="10610" y="5266"/>
                    <a:pt x="10718" y="5379"/>
                    <a:pt x="10848" y="5465"/>
                  </a:cubicBezTo>
                  <a:cubicBezTo>
                    <a:pt x="11013" y="5583"/>
                    <a:pt x="11203" y="5632"/>
                    <a:pt x="11399" y="5632"/>
                  </a:cubicBezTo>
                  <a:cubicBezTo>
                    <a:pt x="11538" y="5632"/>
                    <a:pt x="11680" y="5608"/>
                    <a:pt x="11819" y="5566"/>
                  </a:cubicBezTo>
                  <a:cubicBezTo>
                    <a:pt x="12035" y="5498"/>
                    <a:pt x="12245" y="5462"/>
                    <a:pt x="12448" y="5462"/>
                  </a:cubicBezTo>
                  <a:cubicBezTo>
                    <a:pt x="12797" y="5462"/>
                    <a:pt x="13128" y="5568"/>
                    <a:pt x="13447" y="5800"/>
                  </a:cubicBezTo>
                  <a:cubicBezTo>
                    <a:pt x="13506" y="5849"/>
                    <a:pt x="13580" y="5870"/>
                    <a:pt x="13656" y="5870"/>
                  </a:cubicBezTo>
                  <a:cubicBezTo>
                    <a:pt x="13815" y="5870"/>
                    <a:pt x="13983" y="5776"/>
                    <a:pt x="14051" y="5651"/>
                  </a:cubicBezTo>
                  <a:cubicBezTo>
                    <a:pt x="14188" y="5413"/>
                    <a:pt x="14087" y="5179"/>
                    <a:pt x="13902" y="5030"/>
                  </a:cubicBezTo>
                  <a:cubicBezTo>
                    <a:pt x="13473" y="4718"/>
                    <a:pt x="12928" y="4549"/>
                    <a:pt x="12402" y="4549"/>
                  </a:cubicBezTo>
                  <a:cubicBezTo>
                    <a:pt x="12331" y="4549"/>
                    <a:pt x="12260" y="4552"/>
                    <a:pt x="12190" y="4559"/>
                  </a:cubicBezTo>
                  <a:cubicBezTo>
                    <a:pt x="12020" y="4575"/>
                    <a:pt x="11871" y="4607"/>
                    <a:pt x="11718" y="4659"/>
                  </a:cubicBezTo>
                  <a:cubicBezTo>
                    <a:pt x="11626" y="4674"/>
                    <a:pt x="11507" y="4746"/>
                    <a:pt x="11423" y="4746"/>
                  </a:cubicBezTo>
                  <a:cubicBezTo>
                    <a:pt x="11415" y="4746"/>
                    <a:pt x="11407" y="4745"/>
                    <a:pt x="11400" y="4744"/>
                  </a:cubicBezTo>
                  <a:cubicBezTo>
                    <a:pt x="11251" y="4728"/>
                    <a:pt x="11130" y="4426"/>
                    <a:pt x="11065" y="4305"/>
                  </a:cubicBezTo>
                  <a:cubicBezTo>
                    <a:pt x="10998" y="4159"/>
                    <a:pt x="10833" y="4082"/>
                    <a:pt x="10676" y="4082"/>
                  </a:cubicBezTo>
                  <a:cubicBezTo>
                    <a:pt x="10598" y="4082"/>
                    <a:pt x="10522" y="4101"/>
                    <a:pt x="10461" y="4139"/>
                  </a:cubicBezTo>
                  <a:cubicBezTo>
                    <a:pt x="10080" y="4369"/>
                    <a:pt x="9690" y="4551"/>
                    <a:pt x="9284" y="4696"/>
                  </a:cubicBezTo>
                  <a:lnTo>
                    <a:pt x="9284" y="4696"/>
                  </a:lnTo>
                  <a:cubicBezTo>
                    <a:pt x="9350" y="4509"/>
                    <a:pt x="9407" y="4318"/>
                    <a:pt x="9453" y="4123"/>
                  </a:cubicBezTo>
                  <a:cubicBezTo>
                    <a:pt x="9530" y="3804"/>
                    <a:pt x="9260" y="3564"/>
                    <a:pt x="8989" y="3564"/>
                  </a:cubicBezTo>
                  <a:cubicBezTo>
                    <a:pt x="8847" y="3564"/>
                    <a:pt x="8704" y="3630"/>
                    <a:pt x="8611" y="3785"/>
                  </a:cubicBezTo>
                  <a:cubicBezTo>
                    <a:pt x="8384" y="4178"/>
                    <a:pt x="8230" y="4603"/>
                    <a:pt x="8143" y="5045"/>
                  </a:cubicBezTo>
                  <a:lnTo>
                    <a:pt x="8143" y="5045"/>
                  </a:lnTo>
                  <a:cubicBezTo>
                    <a:pt x="8030" y="5264"/>
                    <a:pt x="7902" y="5476"/>
                    <a:pt x="7757" y="5683"/>
                  </a:cubicBezTo>
                  <a:cubicBezTo>
                    <a:pt x="7572" y="5953"/>
                    <a:pt x="7354" y="6186"/>
                    <a:pt x="7120" y="6404"/>
                  </a:cubicBezTo>
                  <a:cubicBezTo>
                    <a:pt x="7008" y="6516"/>
                    <a:pt x="6832" y="6725"/>
                    <a:pt x="6670" y="6725"/>
                  </a:cubicBezTo>
                  <a:cubicBezTo>
                    <a:pt x="6634" y="6725"/>
                    <a:pt x="6598" y="6714"/>
                    <a:pt x="6564" y="6690"/>
                  </a:cubicBezTo>
                  <a:cubicBezTo>
                    <a:pt x="6331" y="6557"/>
                    <a:pt x="6214" y="6255"/>
                    <a:pt x="6113" y="6017"/>
                  </a:cubicBezTo>
                  <a:cubicBezTo>
                    <a:pt x="5976" y="5699"/>
                    <a:pt x="5859" y="5381"/>
                    <a:pt x="5775" y="5046"/>
                  </a:cubicBezTo>
                  <a:cubicBezTo>
                    <a:pt x="5742" y="4936"/>
                    <a:pt x="5713" y="4826"/>
                    <a:pt x="5687" y="4715"/>
                  </a:cubicBezTo>
                  <a:lnTo>
                    <a:pt x="5687" y="4715"/>
                  </a:lnTo>
                  <a:cubicBezTo>
                    <a:pt x="5986" y="4111"/>
                    <a:pt x="6216" y="3473"/>
                    <a:pt x="6363" y="2830"/>
                  </a:cubicBezTo>
                  <a:cubicBezTo>
                    <a:pt x="6580" y="1887"/>
                    <a:pt x="6697" y="662"/>
                    <a:pt x="5758" y="74"/>
                  </a:cubicBezTo>
                  <a:cubicBezTo>
                    <a:pt x="5689" y="23"/>
                    <a:pt x="5615" y="1"/>
                    <a:pt x="5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10275" y="4256425"/>
              <a:ext cx="209150" cy="214025"/>
            </a:xfrm>
            <a:custGeom>
              <a:avLst/>
              <a:gdLst/>
              <a:ahLst/>
              <a:cxnLst/>
              <a:rect l="l" t="t" r="r" b="b"/>
              <a:pathLst>
                <a:path w="8366" h="8561" extrusionOk="0">
                  <a:moveTo>
                    <a:pt x="556" y="1"/>
                  </a:moveTo>
                  <a:cubicBezTo>
                    <a:pt x="287" y="1"/>
                    <a:pt x="1" y="225"/>
                    <a:pt x="81" y="558"/>
                  </a:cubicBezTo>
                  <a:cubicBezTo>
                    <a:pt x="436" y="1953"/>
                    <a:pt x="1407" y="3093"/>
                    <a:pt x="2366" y="4120"/>
                  </a:cubicBezTo>
                  <a:cubicBezTo>
                    <a:pt x="3357" y="5192"/>
                    <a:pt x="4413" y="6167"/>
                    <a:pt x="5573" y="7058"/>
                  </a:cubicBezTo>
                  <a:cubicBezTo>
                    <a:pt x="6226" y="7578"/>
                    <a:pt x="6899" y="8049"/>
                    <a:pt x="7604" y="8500"/>
                  </a:cubicBezTo>
                  <a:cubicBezTo>
                    <a:pt x="7670" y="8542"/>
                    <a:pt x="7743" y="8561"/>
                    <a:pt x="7815" y="8561"/>
                  </a:cubicBezTo>
                  <a:cubicBezTo>
                    <a:pt x="8092" y="8561"/>
                    <a:pt x="8366" y="8287"/>
                    <a:pt x="8257" y="7981"/>
                  </a:cubicBezTo>
                  <a:cubicBezTo>
                    <a:pt x="7773" y="6639"/>
                    <a:pt x="7286" y="5277"/>
                    <a:pt x="6798" y="3935"/>
                  </a:cubicBezTo>
                  <a:cubicBezTo>
                    <a:pt x="6728" y="3737"/>
                    <a:pt x="6553" y="3600"/>
                    <a:pt x="6350" y="3600"/>
                  </a:cubicBezTo>
                  <a:cubicBezTo>
                    <a:pt x="6310" y="3600"/>
                    <a:pt x="6268" y="3605"/>
                    <a:pt x="6226" y="3617"/>
                  </a:cubicBezTo>
                  <a:cubicBezTo>
                    <a:pt x="6008" y="3681"/>
                    <a:pt x="5839" y="3951"/>
                    <a:pt x="5924" y="4169"/>
                  </a:cubicBezTo>
                  <a:cubicBezTo>
                    <a:pt x="6258" y="5101"/>
                    <a:pt x="6591" y="6023"/>
                    <a:pt x="6925" y="6948"/>
                  </a:cubicBezTo>
                  <a:lnTo>
                    <a:pt x="6925" y="6948"/>
                  </a:lnTo>
                  <a:cubicBezTo>
                    <a:pt x="6181" y="6418"/>
                    <a:pt x="5467" y="5850"/>
                    <a:pt x="4784" y="5245"/>
                  </a:cubicBezTo>
                  <a:cubicBezTo>
                    <a:pt x="3776" y="4338"/>
                    <a:pt x="2785" y="3363"/>
                    <a:pt x="1963" y="2287"/>
                  </a:cubicBezTo>
                  <a:cubicBezTo>
                    <a:pt x="1528" y="1683"/>
                    <a:pt x="1141" y="1046"/>
                    <a:pt x="955" y="325"/>
                  </a:cubicBezTo>
                  <a:cubicBezTo>
                    <a:pt x="903" y="98"/>
                    <a:pt x="733" y="1"/>
                    <a:pt x="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56400" y="4431900"/>
              <a:ext cx="153250" cy="38775"/>
            </a:xfrm>
            <a:custGeom>
              <a:avLst/>
              <a:gdLst/>
              <a:ahLst/>
              <a:cxnLst/>
              <a:rect l="l" t="t" r="r" b="b"/>
              <a:pathLst>
                <a:path w="6130" h="1551" extrusionOk="0">
                  <a:moveTo>
                    <a:pt x="414" y="0"/>
                  </a:moveTo>
                  <a:cubicBezTo>
                    <a:pt x="195" y="0"/>
                    <a:pt x="1" y="252"/>
                    <a:pt x="1" y="458"/>
                  </a:cubicBezTo>
                  <a:cubicBezTo>
                    <a:pt x="1" y="728"/>
                    <a:pt x="219" y="877"/>
                    <a:pt x="452" y="909"/>
                  </a:cubicBezTo>
                  <a:cubicBezTo>
                    <a:pt x="2201" y="1111"/>
                    <a:pt x="3946" y="1332"/>
                    <a:pt x="5675" y="1550"/>
                  </a:cubicBezTo>
                  <a:cubicBezTo>
                    <a:pt x="5682" y="1550"/>
                    <a:pt x="5690" y="1551"/>
                    <a:pt x="5698" y="1551"/>
                  </a:cubicBezTo>
                  <a:cubicBezTo>
                    <a:pt x="5940" y="1551"/>
                    <a:pt x="6130" y="1306"/>
                    <a:pt x="6130" y="1095"/>
                  </a:cubicBezTo>
                  <a:cubicBezTo>
                    <a:pt x="6130" y="829"/>
                    <a:pt x="5928" y="676"/>
                    <a:pt x="5675" y="643"/>
                  </a:cubicBezTo>
                  <a:cubicBezTo>
                    <a:pt x="3946" y="426"/>
                    <a:pt x="2201" y="224"/>
                    <a:pt x="452" y="3"/>
                  </a:cubicBezTo>
                  <a:cubicBezTo>
                    <a:pt x="439" y="1"/>
                    <a:pt x="427"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740;p48">
            <a:extLst>
              <a:ext uri="{FF2B5EF4-FFF2-40B4-BE49-F238E27FC236}">
                <a16:creationId xmlns:a16="http://schemas.microsoft.com/office/drawing/2014/main" id="{B2F9FAFF-792B-37F1-D676-DB85446490F2}"/>
              </a:ext>
            </a:extLst>
          </p:cNvPr>
          <p:cNvSpPr txBox="1">
            <a:spLocks noGrp="1"/>
          </p:cNvSpPr>
          <p:nvPr>
            <p:ph type="title"/>
          </p:nvPr>
        </p:nvSpPr>
        <p:spPr>
          <a:xfrm>
            <a:off x="279311" y="1355037"/>
            <a:ext cx="4448100" cy="13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9">
          <a:extLst>
            <a:ext uri="{FF2B5EF4-FFF2-40B4-BE49-F238E27FC236}">
              <a16:creationId xmlns:a16="http://schemas.microsoft.com/office/drawing/2014/main" id="{74667DF7-FE42-6587-85EB-B9F6C65A29C3}"/>
            </a:ext>
          </a:extLst>
        </p:cNvPr>
        <p:cNvGrpSpPr/>
        <p:nvPr/>
      </p:nvGrpSpPr>
      <p:grpSpPr>
        <a:xfrm>
          <a:off x="0" y="0"/>
          <a:ext cx="0" cy="0"/>
          <a:chOff x="0" y="0"/>
          <a:chExt cx="0" cy="0"/>
        </a:xfrm>
      </p:grpSpPr>
      <p:pic>
        <p:nvPicPr>
          <p:cNvPr id="2850" name="Google Shape;2850;p30">
            <a:extLst>
              <a:ext uri="{FF2B5EF4-FFF2-40B4-BE49-F238E27FC236}">
                <a16:creationId xmlns:a16="http://schemas.microsoft.com/office/drawing/2014/main" id="{177368BD-82FC-93F3-70E1-4BC3C10625E7}"/>
              </a:ext>
            </a:extLst>
          </p:cNvPr>
          <p:cNvPicPr preferRelativeResize="0"/>
          <p:nvPr/>
        </p:nvPicPr>
        <p:blipFill>
          <a:blip r:embed="rId3">
            <a:alphaModFix/>
          </a:blip>
          <a:stretch>
            <a:fillRect/>
          </a:stretch>
        </p:blipFill>
        <p:spPr>
          <a:xfrm rot="-2061167">
            <a:off x="6369350" y="-1443051"/>
            <a:ext cx="2630151" cy="2514551"/>
          </a:xfrm>
          <a:prstGeom prst="rect">
            <a:avLst/>
          </a:prstGeom>
          <a:noFill/>
          <a:ln>
            <a:noFill/>
          </a:ln>
        </p:spPr>
      </p:pic>
      <p:sp>
        <p:nvSpPr>
          <p:cNvPr id="2851" name="Google Shape;2851;p30">
            <a:extLst>
              <a:ext uri="{FF2B5EF4-FFF2-40B4-BE49-F238E27FC236}">
                <a16:creationId xmlns:a16="http://schemas.microsoft.com/office/drawing/2014/main" id="{AE7B7D20-5047-5C4F-1C4A-99E1AE77BAF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Source &amp; Definitions</a:t>
            </a:r>
            <a:endParaRPr/>
          </a:p>
        </p:txBody>
      </p:sp>
      <p:sp>
        <p:nvSpPr>
          <p:cNvPr id="2852" name="Google Shape;2852;p30">
            <a:extLst>
              <a:ext uri="{FF2B5EF4-FFF2-40B4-BE49-F238E27FC236}">
                <a16:creationId xmlns:a16="http://schemas.microsoft.com/office/drawing/2014/main" id="{249501A5-F4A4-0499-6407-989CD07B3D7E}"/>
              </a:ext>
            </a:extLst>
          </p:cNvPr>
          <p:cNvSpPr txBox="1">
            <a:spLocks noGrp="1"/>
          </p:cNvSpPr>
          <p:nvPr>
            <p:ph type="body" idx="1"/>
          </p:nvPr>
        </p:nvSpPr>
        <p:spPr>
          <a:xfrm>
            <a:off x="720000" y="1176013"/>
            <a:ext cx="7704000" cy="4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chemeClr val="dk1"/>
                </a:solidFill>
              </a:rPr>
              <a:t>Source: </a:t>
            </a:r>
            <a:r>
              <a:rPr lang="en-US" sz="1600">
                <a:solidFill>
                  <a:schemeClr val="dk1"/>
                </a:solidFill>
              </a:rPr>
              <a:t>Washington Post Police Shootings Database</a:t>
            </a:r>
            <a:endParaRPr sz="1600"/>
          </a:p>
        </p:txBody>
      </p:sp>
      <p:graphicFrame>
        <p:nvGraphicFramePr>
          <p:cNvPr id="2853" name="Google Shape;2853;p30">
            <a:extLst>
              <a:ext uri="{FF2B5EF4-FFF2-40B4-BE49-F238E27FC236}">
                <a16:creationId xmlns:a16="http://schemas.microsoft.com/office/drawing/2014/main" id="{B0DF2BF8-1952-6B70-2CC9-6E4A38A479B2}"/>
              </a:ext>
            </a:extLst>
          </p:cNvPr>
          <p:cNvGraphicFramePr/>
          <p:nvPr>
            <p:extLst>
              <p:ext uri="{D42A27DB-BD31-4B8C-83A1-F6EECF244321}">
                <p14:modId xmlns:p14="http://schemas.microsoft.com/office/powerpoint/2010/main" val="1094374954"/>
              </p:ext>
            </p:extLst>
          </p:nvPr>
        </p:nvGraphicFramePr>
        <p:xfrm>
          <a:off x="602900" y="1825946"/>
          <a:ext cx="7938200" cy="1723270"/>
        </p:xfrm>
        <a:graphic>
          <a:graphicData uri="http://schemas.openxmlformats.org/drawingml/2006/table">
            <a:tbl>
              <a:tblPr>
                <a:noFill/>
                <a:tableStyleId>{55BAD482-AEB2-40EC-98CF-BAABCF29885E}</a:tableStyleId>
              </a:tblPr>
              <a:tblGrid>
                <a:gridCol w="2738375">
                  <a:extLst>
                    <a:ext uri="{9D8B030D-6E8A-4147-A177-3AD203B41FA5}">
                      <a16:colId xmlns:a16="http://schemas.microsoft.com/office/drawing/2014/main" val="20000"/>
                    </a:ext>
                  </a:extLst>
                </a:gridCol>
                <a:gridCol w="5199825">
                  <a:extLst>
                    <a:ext uri="{9D8B030D-6E8A-4147-A177-3AD203B41FA5}">
                      <a16:colId xmlns:a16="http://schemas.microsoft.com/office/drawing/2014/main" val="20001"/>
                    </a:ext>
                  </a:extLst>
                </a:gridCol>
              </a:tblGrid>
              <a:tr h="451325">
                <a:tc>
                  <a:txBody>
                    <a:bodyPr/>
                    <a:lstStyle/>
                    <a:p>
                      <a:pPr marL="0" lvl="0" indent="0" algn="l" rtl="0">
                        <a:spcBef>
                          <a:spcPts val="0"/>
                        </a:spcBef>
                        <a:spcAft>
                          <a:spcPts val="0"/>
                        </a:spcAft>
                        <a:buNone/>
                      </a:pPr>
                      <a:r>
                        <a:rPr lang="en-US" sz="1400" b="1">
                          <a:solidFill>
                            <a:schemeClr val="dk1"/>
                          </a:solidFill>
                          <a:uFill>
                            <a:noFill/>
                          </a:uFill>
                          <a:latin typeface="Courier"/>
                          <a:ea typeface="Space Grotesk"/>
                          <a:cs typeface="Space Grotesk"/>
                          <a:sym typeface="Space Grotesk"/>
                        </a:rPr>
                        <a:t>Demographic information </a:t>
                      </a:r>
                      <a:endParaRPr sz="1400" b="1">
                        <a:solidFill>
                          <a:schemeClr val="dk1"/>
                        </a:solidFill>
                        <a:latin typeface="Courier"/>
                        <a:ea typeface="Space Grotesk"/>
                        <a:cs typeface="Space Grotesk"/>
                        <a:sym typeface="Space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400">
                          <a:solidFill>
                            <a:schemeClr val="dk1"/>
                          </a:solidFill>
                          <a:latin typeface="Courier"/>
                          <a:ea typeface="Courier"/>
                          <a:cs typeface="Courier"/>
                          <a:sym typeface="Courier"/>
                        </a:rPr>
                        <a:t>Age, Gender, Race</a:t>
                      </a:r>
                      <a:endParaRPr sz="1400">
                        <a:solidFill>
                          <a:schemeClr val="dk1"/>
                        </a:solidFill>
                        <a:latin typeface="Courier"/>
                        <a:ea typeface="Courier"/>
                        <a:cs typeface="Courier"/>
                        <a:sym typeface="Couri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79525">
                <a:tc>
                  <a:txBody>
                    <a:bodyPr/>
                    <a:lstStyle/>
                    <a:p>
                      <a:pPr marL="0" lvl="0" indent="0" algn="l" rtl="0">
                        <a:spcBef>
                          <a:spcPts val="0"/>
                        </a:spcBef>
                        <a:spcAft>
                          <a:spcPts val="0"/>
                        </a:spcAft>
                        <a:buNone/>
                      </a:pPr>
                      <a:r>
                        <a:rPr lang="en-US" sz="1400" b="1">
                          <a:solidFill>
                            <a:schemeClr val="dk1"/>
                          </a:solidFill>
                          <a:uFill>
                            <a:noFill/>
                          </a:uFill>
                          <a:latin typeface="Courier"/>
                          <a:ea typeface="Space Grotesk"/>
                          <a:cs typeface="Space Grotesk"/>
                          <a:sym typeface="Space Grotesk"/>
                        </a:rPr>
                        <a:t>Geographic data </a:t>
                      </a:r>
                      <a:endParaRPr sz="1400" b="1">
                        <a:solidFill>
                          <a:schemeClr val="dk1"/>
                        </a:solidFill>
                        <a:latin typeface="Courier"/>
                        <a:ea typeface="Space Grotesk"/>
                        <a:cs typeface="Space Grotesk"/>
                        <a:sym typeface="Space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400">
                          <a:solidFill>
                            <a:schemeClr val="dk1"/>
                          </a:solidFill>
                          <a:latin typeface="Courier"/>
                          <a:ea typeface="Courier"/>
                          <a:cs typeface="Courier"/>
                          <a:sym typeface="Courier"/>
                        </a:rPr>
                        <a:t>State, City, County, Coordinates</a:t>
                      </a:r>
                      <a:endParaRPr sz="1400">
                        <a:solidFill>
                          <a:schemeClr val="dk1"/>
                        </a:solidFill>
                        <a:latin typeface="Courier"/>
                        <a:ea typeface="Courier"/>
                        <a:cs typeface="Courier"/>
                        <a:sym typeface="Couri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4400">
                <a:tc>
                  <a:txBody>
                    <a:bodyPr/>
                    <a:lstStyle/>
                    <a:p>
                      <a:pPr marL="0" lvl="0" indent="0" algn="l" rtl="0">
                        <a:spcBef>
                          <a:spcPts val="0"/>
                        </a:spcBef>
                        <a:spcAft>
                          <a:spcPts val="0"/>
                        </a:spcAft>
                        <a:buNone/>
                      </a:pPr>
                      <a:r>
                        <a:rPr lang="en-US" sz="1400" b="1">
                          <a:solidFill>
                            <a:schemeClr val="dk1"/>
                          </a:solidFill>
                          <a:uFill>
                            <a:noFill/>
                          </a:uFill>
                          <a:latin typeface="Courier"/>
                          <a:ea typeface="Space Grotesk"/>
                          <a:cs typeface="Space Grotesk"/>
                          <a:sym typeface="Space Grotesk"/>
                        </a:rPr>
                        <a:t>Situational factors </a:t>
                      </a:r>
                      <a:endParaRPr sz="1400" b="1">
                        <a:solidFill>
                          <a:schemeClr val="dk1"/>
                        </a:solidFill>
                        <a:latin typeface="Courier"/>
                        <a:ea typeface="Space Grotesk"/>
                        <a:cs typeface="Space Grotesk"/>
                        <a:sym typeface="Space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400">
                          <a:solidFill>
                            <a:schemeClr val="dk1"/>
                          </a:solidFill>
                          <a:latin typeface="Courier"/>
                          <a:ea typeface="Courier"/>
                          <a:cs typeface="Courier"/>
                          <a:sym typeface="Courier"/>
                        </a:rPr>
                        <a:t>Armed status, Threat type, Flee status</a:t>
                      </a:r>
                      <a:endParaRPr sz="1400">
                        <a:solidFill>
                          <a:schemeClr val="dk1"/>
                        </a:solidFill>
                        <a:latin typeface="Courier"/>
                        <a:ea typeface="Courier"/>
                        <a:cs typeface="Courier"/>
                        <a:sym typeface="Couri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24400">
                <a:tc>
                  <a:txBody>
                    <a:bodyPr/>
                    <a:lstStyle/>
                    <a:p>
                      <a:pPr marL="0" lvl="0" indent="0" algn="l" rtl="0">
                        <a:spcBef>
                          <a:spcPts val="0"/>
                        </a:spcBef>
                        <a:spcAft>
                          <a:spcPts val="0"/>
                        </a:spcAft>
                        <a:buNone/>
                      </a:pPr>
                      <a:r>
                        <a:rPr lang="en-US" sz="1400" b="1">
                          <a:solidFill>
                            <a:schemeClr val="dk1"/>
                          </a:solidFill>
                          <a:uFill>
                            <a:noFill/>
                          </a:uFill>
                          <a:latin typeface="Courier"/>
                          <a:ea typeface="Space Grotesk"/>
                          <a:cs typeface="Space Grotesk"/>
                          <a:sym typeface="Space Grotesk"/>
                        </a:rPr>
                        <a:t>Contextual elements </a:t>
                      </a:r>
                      <a:endParaRPr sz="1400" b="1">
                        <a:solidFill>
                          <a:schemeClr val="dk1"/>
                        </a:solidFill>
                        <a:latin typeface="Courier"/>
                        <a:ea typeface="Space Grotesk"/>
                        <a:cs typeface="Space Grotesk"/>
                        <a:sym typeface="Space Grotesk"/>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400">
                          <a:solidFill>
                            <a:schemeClr val="dk1"/>
                          </a:solidFill>
                          <a:latin typeface="Courier"/>
                          <a:ea typeface="Courier"/>
                          <a:cs typeface="Courier"/>
                          <a:sym typeface="Courier"/>
                        </a:rPr>
                        <a:t>Body camera usage, Mental illness indicators</a:t>
                      </a:r>
                      <a:endParaRPr sz="1400">
                        <a:solidFill>
                          <a:schemeClr val="dk1"/>
                        </a:solidFill>
                        <a:latin typeface="Courier"/>
                        <a:ea typeface="Courier"/>
                        <a:cs typeface="Courier"/>
                        <a:sym typeface="Couri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2854" name="Google Shape;2854;p30">
            <a:extLst>
              <a:ext uri="{FF2B5EF4-FFF2-40B4-BE49-F238E27FC236}">
                <a16:creationId xmlns:a16="http://schemas.microsoft.com/office/drawing/2014/main" id="{1E7E8429-DB04-CC3D-1556-71A7A43DA07F}"/>
              </a:ext>
            </a:extLst>
          </p:cNvPr>
          <p:cNvPicPr preferRelativeResize="0"/>
          <p:nvPr/>
        </p:nvPicPr>
        <p:blipFill>
          <a:blip r:embed="rId4">
            <a:alphaModFix/>
          </a:blip>
          <a:stretch>
            <a:fillRect/>
          </a:stretch>
        </p:blipFill>
        <p:spPr>
          <a:xfrm rot="-1238862">
            <a:off x="8299232" y="-197255"/>
            <a:ext cx="1161809" cy="1406461"/>
          </a:xfrm>
          <a:prstGeom prst="rect">
            <a:avLst/>
          </a:prstGeom>
          <a:noFill/>
          <a:ln>
            <a:noFill/>
          </a:ln>
        </p:spPr>
      </p:pic>
    </p:spTree>
    <p:extLst>
      <p:ext uri="{BB962C8B-B14F-4D97-AF65-F5344CB8AC3E}">
        <p14:creationId xmlns:p14="http://schemas.microsoft.com/office/powerpoint/2010/main" val="3766910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F6D49B7E-0962-5616-8501-73B4FC5FAB80}"/>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429EA9A9-F966-41BE-07DD-0FC552445A94}"/>
              </a:ext>
            </a:extLst>
          </p:cNvPr>
          <p:cNvSpPr txBox="1">
            <a:spLocks noGrp="1"/>
          </p:cNvSpPr>
          <p:nvPr>
            <p:ph type="body" idx="1"/>
          </p:nvPr>
        </p:nvSpPr>
        <p:spPr>
          <a:xfrm>
            <a:off x="701081" y="1241293"/>
            <a:ext cx="5748695" cy="2547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US" sz="2400" b="1">
                <a:solidFill>
                  <a:schemeClr val="dk1"/>
                </a:solidFill>
              </a:rPr>
              <a:t>How can police departments be categorized based on patterns in fatal shooting incidents?</a:t>
            </a:r>
            <a:endParaRPr sz="2400" b="1">
              <a:solidFill>
                <a:schemeClr val="dk1"/>
              </a:solidFill>
            </a:endParaRPr>
          </a:p>
        </p:txBody>
      </p:sp>
      <p:sp>
        <p:nvSpPr>
          <p:cNvPr id="4000" name="Google Shape;4000;p50">
            <a:extLst>
              <a:ext uri="{FF2B5EF4-FFF2-40B4-BE49-F238E27FC236}">
                <a16:creationId xmlns:a16="http://schemas.microsoft.com/office/drawing/2014/main" id="{D67059CE-8BE3-39AF-8E56-AD533146A1C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Research Question</a:t>
            </a:r>
            <a:endParaRPr/>
          </a:p>
        </p:txBody>
      </p:sp>
      <p:pic>
        <p:nvPicPr>
          <p:cNvPr id="4001" name="Google Shape;4001;p50">
            <a:extLst>
              <a:ext uri="{FF2B5EF4-FFF2-40B4-BE49-F238E27FC236}">
                <a16:creationId xmlns:a16="http://schemas.microsoft.com/office/drawing/2014/main" id="{9993C402-C66A-4BB6-EAEA-F42D0B4ADC09}"/>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6" name="Google Shape;4006;p50">
            <a:extLst>
              <a:ext uri="{FF2B5EF4-FFF2-40B4-BE49-F238E27FC236}">
                <a16:creationId xmlns:a16="http://schemas.microsoft.com/office/drawing/2014/main" id="{42978E40-B2F5-3FCF-CC1C-50825D54C259}"/>
              </a:ext>
            </a:extLst>
          </p:cNvPr>
          <p:cNvPicPr preferRelativeResize="0"/>
          <p:nvPr/>
        </p:nvPicPr>
        <p:blipFill>
          <a:blip r:embed="rId4">
            <a:alphaModFix/>
          </a:blip>
          <a:stretch>
            <a:fillRect/>
          </a:stretch>
        </p:blipFill>
        <p:spPr>
          <a:xfrm rot="-1152857">
            <a:off x="7259750" y="162374"/>
            <a:ext cx="1225775" cy="2270925"/>
          </a:xfrm>
          <a:prstGeom prst="rect">
            <a:avLst/>
          </a:prstGeom>
          <a:noFill/>
          <a:ln>
            <a:noFill/>
          </a:ln>
        </p:spPr>
      </p:pic>
      <p:pic>
        <p:nvPicPr>
          <p:cNvPr id="4007" name="Google Shape;4007;p50">
            <a:extLst>
              <a:ext uri="{FF2B5EF4-FFF2-40B4-BE49-F238E27FC236}">
                <a16:creationId xmlns:a16="http://schemas.microsoft.com/office/drawing/2014/main" id="{76B81555-9913-7466-97D1-E3341A845CA1}"/>
              </a:ext>
            </a:extLst>
          </p:cNvPr>
          <p:cNvPicPr preferRelativeResize="0"/>
          <p:nvPr/>
        </p:nvPicPr>
        <p:blipFill>
          <a:blip r:embed="rId5">
            <a:alphaModFix/>
          </a:blip>
          <a:stretch>
            <a:fillRect/>
          </a:stretch>
        </p:blipFill>
        <p:spPr>
          <a:xfrm rot="-2460904">
            <a:off x="2866290" y="3120355"/>
            <a:ext cx="2304688" cy="462514"/>
          </a:xfrm>
          <a:prstGeom prst="rect">
            <a:avLst/>
          </a:prstGeom>
          <a:noFill/>
          <a:ln>
            <a:noFill/>
          </a:ln>
        </p:spPr>
      </p:pic>
    </p:spTree>
    <p:extLst>
      <p:ext uri="{BB962C8B-B14F-4D97-AF65-F5344CB8AC3E}">
        <p14:creationId xmlns:p14="http://schemas.microsoft.com/office/powerpoint/2010/main" val="1110777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8"/>
        <p:cNvGrpSpPr/>
        <p:nvPr/>
      </p:nvGrpSpPr>
      <p:grpSpPr>
        <a:xfrm>
          <a:off x="0" y="0"/>
          <a:ext cx="0" cy="0"/>
          <a:chOff x="0" y="0"/>
          <a:chExt cx="0" cy="0"/>
        </a:xfrm>
      </p:grpSpPr>
      <p:sp>
        <p:nvSpPr>
          <p:cNvPr id="3999" name="Google Shape;3999;p50"/>
          <p:cNvSpPr txBox="1">
            <a:spLocks noGrp="1"/>
          </p:cNvSpPr>
          <p:nvPr>
            <p:ph type="body" idx="1"/>
          </p:nvPr>
        </p:nvSpPr>
        <p:spPr>
          <a:xfrm>
            <a:off x="581246" y="572350"/>
            <a:ext cx="3990754"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Heatmap by State</a:t>
            </a:r>
            <a:endParaRPr sz="1600" b="1">
              <a:solidFill>
                <a:schemeClr val="dk1"/>
              </a:solidFill>
            </a:endParaRPr>
          </a:p>
        </p:txBody>
      </p:sp>
      <p:sp>
        <p:nvSpPr>
          <p:cNvPr id="4000" name="Google Shape;4000;p50"/>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Exploratory Data Analysis (EDA)</a:t>
            </a:r>
            <a:endParaRPr/>
          </a:p>
        </p:txBody>
      </p:sp>
      <p:pic>
        <p:nvPicPr>
          <p:cNvPr id="4001" name="Google Shape;4001;p50"/>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4" name="Picture 3" descr="A map of the united states&#10;&#10;AI-generated content may be incorrect.">
            <a:extLst>
              <a:ext uri="{FF2B5EF4-FFF2-40B4-BE49-F238E27FC236}">
                <a16:creationId xmlns:a16="http://schemas.microsoft.com/office/drawing/2014/main" id="{3DEA9A72-7B8B-620D-75E0-2EDEDA02742B}"/>
              </a:ext>
            </a:extLst>
          </p:cNvPr>
          <p:cNvPicPr>
            <a:picLocks noChangeAspect="1"/>
          </p:cNvPicPr>
          <p:nvPr/>
        </p:nvPicPr>
        <p:blipFill>
          <a:blip r:embed="rId5"/>
          <a:srcRect t="9654" b="9428"/>
          <a:stretch/>
        </p:blipFill>
        <p:spPr>
          <a:xfrm>
            <a:off x="720000" y="1017732"/>
            <a:ext cx="7315078" cy="37173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4EBBF20A-F5CD-F484-685C-C945167A8934}"/>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8EF0856E-45BB-CA37-AF10-7DA1B0908D73}"/>
              </a:ext>
            </a:extLst>
          </p:cNvPr>
          <p:cNvSpPr txBox="1">
            <a:spLocks noGrp="1"/>
          </p:cNvSpPr>
          <p:nvPr>
            <p:ph type="body" idx="1"/>
          </p:nvPr>
        </p:nvSpPr>
        <p:spPr>
          <a:xfrm>
            <a:off x="581245" y="572350"/>
            <a:ext cx="6062151"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Heatmap by State for 2015 &amp; 2024(Normalized)</a:t>
            </a:r>
            <a:endParaRPr sz="1600" b="1">
              <a:solidFill>
                <a:schemeClr val="dk1"/>
              </a:solidFill>
            </a:endParaRPr>
          </a:p>
        </p:txBody>
      </p:sp>
      <p:sp>
        <p:nvSpPr>
          <p:cNvPr id="4000" name="Google Shape;4000;p50">
            <a:extLst>
              <a:ext uri="{FF2B5EF4-FFF2-40B4-BE49-F238E27FC236}">
                <a16:creationId xmlns:a16="http://schemas.microsoft.com/office/drawing/2014/main" id="{47DFBCEB-6AB5-0B38-AC5E-39841ACB7DE9}"/>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Exploratory Data Analysis (EDA)</a:t>
            </a:r>
            <a:endParaRPr/>
          </a:p>
        </p:txBody>
      </p:sp>
      <p:pic>
        <p:nvPicPr>
          <p:cNvPr id="6" name="Picture 5" descr="A graph of a number of people&#10;&#10;AI-generated content may be incorrect.">
            <a:extLst>
              <a:ext uri="{FF2B5EF4-FFF2-40B4-BE49-F238E27FC236}">
                <a16:creationId xmlns:a16="http://schemas.microsoft.com/office/drawing/2014/main" id="{7B3316B3-B943-26EA-A412-531D39DF128F}"/>
              </a:ext>
            </a:extLst>
          </p:cNvPr>
          <p:cNvPicPr>
            <a:picLocks noChangeAspect="1"/>
          </p:cNvPicPr>
          <p:nvPr/>
        </p:nvPicPr>
        <p:blipFill>
          <a:blip r:embed="rId3"/>
          <a:stretch>
            <a:fillRect/>
          </a:stretch>
        </p:blipFill>
        <p:spPr>
          <a:xfrm>
            <a:off x="90969" y="932408"/>
            <a:ext cx="4555676" cy="3798212"/>
          </a:xfrm>
          <a:prstGeom prst="rect">
            <a:avLst/>
          </a:prstGeom>
        </p:spPr>
      </p:pic>
      <p:pic>
        <p:nvPicPr>
          <p:cNvPr id="8" name="Picture 7" descr="A graph of a number of people&#10;&#10;AI-generated content may be incorrect.">
            <a:extLst>
              <a:ext uri="{FF2B5EF4-FFF2-40B4-BE49-F238E27FC236}">
                <a16:creationId xmlns:a16="http://schemas.microsoft.com/office/drawing/2014/main" id="{01FF0553-1B1B-E649-73C9-7B8A228EAC1C}"/>
              </a:ext>
            </a:extLst>
          </p:cNvPr>
          <p:cNvPicPr>
            <a:picLocks noChangeAspect="1"/>
          </p:cNvPicPr>
          <p:nvPr/>
        </p:nvPicPr>
        <p:blipFill>
          <a:blip r:embed="rId4"/>
          <a:srcRect l="2961" r="12731"/>
          <a:stretch/>
        </p:blipFill>
        <p:spPr>
          <a:xfrm>
            <a:off x="4777273" y="932406"/>
            <a:ext cx="4275757" cy="3798213"/>
          </a:xfrm>
          <a:prstGeom prst="rect">
            <a:avLst/>
          </a:prstGeom>
        </p:spPr>
      </p:pic>
    </p:spTree>
    <p:extLst>
      <p:ext uri="{BB962C8B-B14F-4D97-AF65-F5344CB8AC3E}">
        <p14:creationId xmlns:p14="http://schemas.microsoft.com/office/powerpoint/2010/main" val="744555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20796E3D-6845-0AEF-5280-9C32B7E125CE}"/>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A15BBC42-CDF3-F6F1-FDAE-E185BDA1C461}"/>
              </a:ext>
            </a:extLst>
          </p:cNvPr>
          <p:cNvSpPr txBox="1">
            <a:spLocks noGrp="1"/>
          </p:cNvSpPr>
          <p:nvPr>
            <p:ph type="body" idx="1"/>
          </p:nvPr>
        </p:nvSpPr>
        <p:spPr>
          <a:xfrm>
            <a:off x="581246" y="572350"/>
            <a:ext cx="3990754"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Gender Distribution</a:t>
            </a:r>
            <a:endParaRPr sz="1600" b="1">
              <a:solidFill>
                <a:schemeClr val="dk1"/>
              </a:solidFill>
            </a:endParaRPr>
          </a:p>
        </p:txBody>
      </p:sp>
      <p:sp>
        <p:nvSpPr>
          <p:cNvPr id="4000" name="Google Shape;4000;p50">
            <a:extLst>
              <a:ext uri="{FF2B5EF4-FFF2-40B4-BE49-F238E27FC236}">
                <a16:creationId xmlns:a16="http://schemas.microsoft.com/office/drawing/2014/main" id="{9821112D-F6C2-2945-F644-490D2460146B}"/>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EDA - Key Demographic Patterns</a:t>
            </a:r>
            <a:endParaRPr/>
          </a:p>
        </p:txBody>
      </p:sp>
      <p:pic>
        <p:nvPicPr>
          <p:cNvPr id="4001" name="Google Shape;4001;p50">
            <a:extLst>
              <a:ext uri="{FF2B5EF4-FFF2-40B4-BE49-F238E27FC236}">
                <a16:creationId xmlns:a16="http://schemas.microsoft.com/office/drawing/2014/main" id="{60E68B0A-F102-7A6F-B26D-DE7F36809FCC}"/>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BE2B7113-7694-0D4A-6E4D-C9DCCF0C1CD0}"/>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3" name="Picture 2" descr="A blue circle with orange triangle and green triangle with numbers and text&#10;&#10;AI-generated content may be incorrect.">
            <a:extLst>
              <a:ext uri="{FF2B5EF4-FFF2-40B4-BE49-F238E27FC236}">
                <a16:creationId xmlns:a16="http://schemas.microsoft.com/office/drawing/2014/main" id="{62A5D348-342D-1FCB-CABA-BB4BAC5DC66E}"/>
              </a:ext>
            </a:extLst>
          </p:cNvPr>
          <p:cNvPicPr>
            <a:picLocks noChangeAspect="1"/>
          </p:cNvPicPr>
          <p:nvPr/>
        </p:nvPicPr>
        <p:blipFill>
          <a:blip r:embed="rId5"/>
          <a:srcRect t="11659"/>
          <a:stretch/>
        </p:blipFill>
        <p:spPr>
          <a:xfrm>
            <a:off x="719244" y="986856"/>
            <a:ext cx="7315834" cy="3772260"/>
          </a:xfrm>
          <a:prstGeom prst="rect">
            <a:avLst/>
          </a:prstGeom>
        </p:spPr>
      </p:pic>
    </p:spTree>
    <p:extLst>
      <p:ext uri="{BB962C8B-B14F-4D97-AF65-F5344CB8AC3E}">
        <p14:creationId xmlns:p14="http://schemas.microsoft.com/office/powerpoint/2010/main" val="878386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592DBC90-CE9E-BACA-9C94-C6BA75B659A8}"/>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5E1337CD-D6E7-88E4-4DDE-1E3496CB1B4E}"/>
              </a:ext>
            </a:extLst>
          </p:cNvPr>
          <p:cNvSpPr txBox="1">
            <a:spLocks noGrp="1"/>
          </p:cNvSpPr>
          <p:nvPr>
            <p:ph type="body" idx="1"/>
          </p:nvPr>
        </p:nvSpPr>
        <p:spPr>
          <a:xfrm>
            <a:off x="581246" y="572350"/>
            <a:ext cx="3990754"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Age Distribution</a:t>
            </a:r>
            <a:endParaRPr sz="1600" b="1">
              <a:solidFill>
                <a:schemeClr val="dk1"/>
              </a:solidFill>
            </a:endParaRPr>
          </a:p>
        </p:txBody>
      </p:sp>
      <p:sp>
        <p:nvSpPr>
          <p:cNvPr id="4000" name="Google Shape;4000;p50">
            <a:extLst>
              <a:ext uri="{FF2B5EF4-FFF2-40B4-BE49-F238E27FC236}">
                <a16:creationId xmlns:a16="http://schemas.microsoft.com/office/drawing/2014/main" id="{8A1FC890-76FE-86D0-3088-F9520F1470C1}"/>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EDA - Key Demographic Patterns</a:t>
            </a:r>
            <a:endParaRPr/>
          </a:p>
        </p:txBody>
      </p:sp>
      <p:pic>
        <p:nvPicPr>
          <p:cNvPr id="4001" name="Google Shape;4001;p50">
            <a:extLst>
              <a:ext uri="{FF2B5EF4-FFF2-40B4-BE49-F238E27FC236}">
                <a16:creationId xmlns:a16="http://schemas.microsoft.com/office/drawing/2014/main" id="{1871E052-D497-8EA7-5573-E3824B3F8ADE}"/>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FDA24356-4295-75CD-EC5D-7BDC0C85E760}"/>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6" name="Picture 5" descr="A graph of a number of people&#10;&#10;AI-generated content may be incorrect.">
            <a:extLst>
              <a:ext uri="{FF2B5EF4-FFF2-40B4-BE49-F238E27FC236}">
                <a16:creationId xmlns:a16="http://schemas.microsoft.com/office/drawing/2014/main" id="{759BA8BB-98C6-CB86-7EBF-90AB99C6645D}"/>
              </a:ext>
            </a:extLst>
          </p:cNvPr>
          <p:cNvPicPr>
            <a:picLocks noChangeAspect="1"/>
          </p:cNvPicPr>
          <p:nvPr/>
        </p:nvPicPr>
        <p:blipFill>
          <a:blip r:embed="rId5"/>
          <a:srcRect t="4828"/>
          <a:stretch/>
        </p:blipFill>
        <p:spPr>
          <a:xfrm>
            <a:off x="719244" y="992702"/>
            <a:ext cx="7315834" cy="3717301"/>
          </a:xfrm>
          <a:prstGeom prst="rect">
            <a:avLst/>
          </a:prstGeom>
        </p:spPr>
      </p:pic>
    </p:spTree>
    <p:extLst>
      <p:ext uri="{BB962C8B-B14F-4D97-AF65-F5344CB8AC3E}">
        <p14:creationId xmlns:p14="http://schemas.microsoft.com/office/powerpoint/2010/main" val="203304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8">
          <a:extLst>
            <a:ext uri="{FF2B5EF4-FFF2-40B4-BE49-F238E27FC236}">
              <a16:creationId xmlns:a16="http://schemas.microsoft.com/office/drawing/2014/main" id="{8F8EC8B2-9006-A9C0-31F9-84FDA7A371C2}"/>
            </a:ext>
          </a:extLst>
        </p:cNvPr>
        <p:cNvGrpSpPr/>
        <p:nvPr/>
      </p:nvGrpSpPr>
      <p:grpSpPr>
        <a:xfrm>
          <a:off x="0" y="0"/>
          <a:ext cx="0" cy="0"/>
          <a:chOff x="0" y="0"/>
          <a:chExt cx="0" cy="0"/>
        </a:xfrm>
      </p:grpSpPr>
      <p:sp>
        <p:nvSpPr>
          <p:cNvPr id="3999" name="Google Shape;3999;p50">
            <a:extLst>
              <a:ext uri="{FF2B5EF4-FFF2-40B4-BE49-F238E27FC236}">
                <a16:creationId xmlns:a16="http://schemas.microsoft.com/office/drawing/2014/main" id="{EC8132D8-600D-FD5D-835D-8EC3D566E212}"/>
              </a:ext>
            </a:extLst>
          </p:cNvPr>
          <p:cNvSpPr txBox="1">
            <a:spLocks noGrp="1"/>
          </p:cNvSpPr>
          <p:nvPr>
            <p:ph type="body" idx="1"/>
          </p:nvPr>
        </p:nvSpPr>
        <p:spPr>
          <a:xfrm>
            <a:off x="581246" y="572350"/>
            <a:ext cx="3990754" cy="50950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b="1">
                <a:solidFill>
                  <a:schemeClr val="dk1"/>
                </a:solidFill>
                <a:uFill>
                  <a:noFill/>
                </a:uFill>
              </a:rPr>
              <a:t>Race Distribution</a:t>
            </a:r>
            <a:endParaRPr sz="1600" b="1">
              <a:solidFill>
                <a:schemeClr val="dk1"/>
              </a:solidFill>
            </a:endParaRPr>
          </a:p>
        </p:txBody>
      </p:sp>
      <p:sp>
        <p:nvSpPr>
          <p:cNvPr id="4000" name="Google Shape;4000;p50">
            <a:extLst>
              <a:ext uri="{FF2B5EF4-FFF2-40B4-BE49-F238E27FC236}">
                <a16:creationId xmlns:a16="http://schemas.microsoft.com/office/drawing/2014/main" id="{B4202D92-3CAC-1D18-0DB6-877582E3FC03}"/>
              </a:ext>
            </a:extLst>
          </p:cNvPr>
          <p:cNvSpPr txBox="1">
            <a:spLocks noGrp="1"/>
          </p:cNvSpPr>
          <p:nvPr>
            <p:ph type="title"/>
          </p:nvPr>
        </p:nvSpPr>
        <p:spPr>
          <a:xfrm>
            <a:off x="720000" y="6377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EDA - Key Demographic Patterns</a:t>
            </a:r>
            <a:endParaRPr/>
          </a:p>
        </p:txBody>
      </p:sp>
      <p:pic>
        <p:nvPicPr>
          <p:cNvPr id="4001" name="Google Shape;4001;p50">
            <a:extLst>
              <a:ext uri="{FF2B5EF4-FFF2-40B4-BE49-F238E27FC236}">
                <a16:creationId xmlns:a16="http://schemas.microsoft.com/office/drawing/2014/main" id="{40F3BAA0-0A46-DAB4-0861-59E65691E98F}"/>
              </a:ext>
            </a:extLst>
          </p:cNvPr>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3" name="Google Shape;4003;p50">
            <a:extLst>
              <a:ext uri="{FF2B5EF4-FFF2-40B4-BE49-F238E27FC236}">
                <a16:creationId xmlns:a16="http://schemas.microsoft.com/office/drawing/2014/main" id="{FB80C587-5162-E957-12C3-A344EE4C5EF8}"/>
              </a:ext>
            </a:extLst>
          </p:cNvPr>
          <p:cNvPicPr preferRelativeResize="0"/>
          <p:nvPr/>
        </p:nvPicPr>
        <p:blipFill>
          <a:blip r:embed="rId4">
            <a:alphaModFix/>
          </a:blip>
          <a:stretch>
            <a:fillRect/>
          </a:stretch>
        </p:blipFill>
        <p:spPr>
          <a:xfrm rot="-10358684">
            <a:off x="7150988" y="-666890"/>
            <a:ext cx="2651801" cy="1714359"/>
          </a:xfrm>
          <a:prstGeom prst="rect">
            <a:avLst/>
          </a:prstGeom>
          <a:noFill/>
          <a:ln>
            <a:noFill/>
          </a:ln>
        </p:spPr>
      </p:pic>
      <p:pic>
        <p:nvPicPr>
          <p:cNvPr id="5" name="Picture 4" descr="A graph of a number of people&#10;&#10;AI-generated content may be incorrect.">
            <a:extLst>
              <a:ext uri="{FF2B5EF4-FFF2-40B4-BE49-F238E27FC236}">
                <a16:creationId xmlns:a16="http://schemas.microsoft.com/office/drawing/2014/main" id="{8AAE5D13-63CE-A9C0-BF7B-5FFD527D7BC2}"/>
              </a:ext>
            </a:extLst>
          </p:cNvPr>
          <p:cNvPicPr>
            <a:picLocks noChangeAspect="1"/>
          </p:cNvPicPr>
          <p:nvPr/>
        </p:nvPicPr>
        <p:blipFill>
          <a:blip r:embed="rId5"/>
          <a:srcRect t="5026"/>
          <a:stretch/>
        </p:blipFill>
        <p:spPr>
          <a:xfrm>
            <a:off x="719244" y="1017732"/>
            <a:ext cx="7315834" cy="3681860"/>
          </a:xfrm>
          <a:prstGeom prst="rect">
            <a:avLst/>
          </a:prstGeom>
        </p:spPr>
      </p:pic>
    </p:spTree>
    <p:extLst>
      <p:ext uri="{BB962C8B-B14F-4D97-AF65-F5344CB8AC3E}">
        <p14:creationId xmlns:p14="http://schemas.microsoft.com/office/powerpoint/2010/main" val="2747241889"/>
      </p:ext>
    </p:extLst>
  </p:cSld>
  <p:clrMapOvr>
    <a:masterClrMapping/>
  </p:clrMapOvr>
</p:sld>
</file>

<file path=ppt/theme/theme1.xml><?xml version="1.0" encoding="utf-8"?>
<a:theme xmlns:a="http://schemas.openxmlformats.org/drawingml/2006/main" name="Murder Case Investigation Minitheme by Slidesgo">
  <a:themeElements>
    <a:clrScheme name="Simple Light">
      <a:dk1>
        <a:srgbClr val="ECECEC"/>
      </a:dk1>
      <a:lt1>
        <a:srgbClr val="000000"/>
      </a:lt1>
      <a:dk2>
        <a:srgbClr val="7F7A7A"/>
      </a:dk2>
      <a:lt2>
        <a:srgbClr val="CA303D"/>
      </a:lt2>
      <a:accent1>
        <a:srgbClr val="FFFFFF"/>
      </a:accent1>
      <a:accent2>
        <a:srgbClr val="FFFFFF"/>
      </a:accent2>
      <a:accent3>
        <a:srgbClr val="FFFFFF"/>
      </a:accent3>
      <a:accent4>
        <a:srgbClr val="FFFFFF"/>
      </a:accent4>
      <a:accent5>
        <a:srgbClr val="FFFFFF"/>
      </a:accent5>
      <a:accent6>
        <a:srgbClr val="FFFFFF"/>
      </a:accent6>
      <a:hlink>
        <a:srgbClr val="ECEC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39f74b9-ba5d-411f-a60e-b9466e766b4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82E15245ADCD42A4132B7BDFFF05EE" ma:contentTypeVersion="17" ma:contentTypeDescription="Create a new document." ma:contentTypeScope="" ma:versionID="f3bfff294d94ae397a5cf4b4e88c893a">
  <xsd:schema xmlns:xsd="http://www.w3.org/2001/XMLSchema" xmlns:xs="http://www.w3.org/2001/XMLSchema" xmlns:p="http://schemas.microsoft.com/office/2006/metadata/properties" xmlns:ns3="839f74b9-ba5d-411f-a60e-b9466e766b48" xmlns:ns4="89531ede-f080-4535-90af-552bd7b062e1" targetNamespace="http://schemas.microsoft.com/office/2006/metadata/properties" ma:root="true" ma:fieldsID="e438266f6fd07704e69f97319c1a370a" ns3:_="" ns4:_="">
    <xsd:import namespace="839f74b9-ba5d-411f-a60e-b9466e766b48"/>
    <xsd:import namespace="89531ede-f080-4535-90af-552bd7b062e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OCR" minOccurs="0"/>
                <xsd:element ref="ns3:MediaServiceGenerationTime" minOccurs="0"/>
                <xsd:element ref="ns3:MediaServiceEventHashCode"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9f74b9-ba5d-411f-a60e-b9466e766b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9531ede-f080-4535-90af-552bd7b062e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C9A90E-96D3-46D1-AD71-6159F5A2D3B4}">
  <ds:schemaRefs>
    <ds:schemaRef ds:uri="http://purl.org/dc/elements/1.1/"/>
    <ds:schemaRef ds:uri="http://schemas.microsoft.com/office/infopath/2007/PartnerControls"/>
    <ds:schemaRef ds:uri="http://schemas.microsoft.com/office/2006/metadata/properties"/>
    <ds:schemaRef ds:uri="http://www.w3.org/XML/1998/namespace"/>
    <ds:schemaRef ds:uri="http://schemas.microsoft.com/office/2006/documentManagement/types"/>
    <ds:schemaRef ds:uri="839f74b9-ba5d-411f-a60e-b9466e766b48"/>
    <ds:schemaRef ds:uri="http://schemas.openxmlformats.org/package/2006/metadata/core-properties"/>
    <ds:schemaRef ds:uri="89531ede-f080-4535-90af-552bd7b062e1"/>
    <ds:schemaRef ds:uri="http://purl.org/dc/dcmitype/"/>
    <ds:schemaRef ds:uri="http://purl.org/dc/terms/"/>
  </ds:schemaRefs>
</ds:datastoreItem>
</file>

<file path=customXml/itemProps2.xml><?xml version="1.0" encoding="utf-8"?>
<ds:datastoreItem xmlns:ds="http://schemas.openxmlformats.org/officeDocument/2006/customXml" ds:itemID="{8EFBD140-B05C-43EF-92CB-C9ED7D95CFFF}">
  <ds:schemaRefs>
    <ds:schemaRef ds:uri="http://schemas.microsoft.com/sharepoint/v3/contenttype/forms"/>
  </ds:schemaRefs>
</ds:datastoreItem>
</file>

<file path=customXml/itemProps3.xml><?xml version="1.0" encoding="utf-8"?>
<ds:datastoreItem xmlns:ds="http://schemas.openxmlformats.org/officeDocument/2006/customXml" ds:itemID="{D5BA4802-7FFF-48AD-980F-142549EDF44B}">
  <ds:schemaRefs>
    <ds:schemaRef ds:uri="839f74b9-ba5d-411f-a60e-b9466e766b48"/>
    <ds:schemaRef ds:uri="89531ede-f080-4535-90af-552bd7b062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1512</Words>
  <Application>Microsoft Office PowerPoint</Application>
  <PresentationFormat>On-screen Show (16:9)</PresentationFormat>
  <Paragraphs>125</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Darker Grotesque SemiBold</vt:lpstr>
      <vt:lpstr>Courier</vt:lpstr>
      <vt:lpstr>Darker Grotesque Black</vt:lpstr>
      <vt:lpstr>Wingdings</vt:lpstr>
      <vt:lpstr>Space Grotesk</vt:lpstr>
      <vt:lpstr>Arial</vt:lpstr>
      <vt:lpstr>Bebas Neue</vt:lpstr>
      <vt:lpstr>Inter</vt:lpstr>
      <vt:lpstr>Murder Case Investigation Minitheme by Slidesgo</vt:lpstr>
      <vt:lpstr>Patterns in Fatal Police Shootings:  A Data-Driven Approach</vt:lpstr>
      <vt:lpstr>Motivation &amp; Significance</vt:lpstr>
      <vt:lpstr>Data Source &amp; Definitions</vt:lpstr>
      <vt:lpstr>Research Question</vt:lpstr>
      <vt:lpstr>Exploratory Data Analysis (EDA)</vt:lpstr>
      <vt:lpstr>Exploratory Data Analysis (EDA)</vt:lpstr>
      <vt:lpstr>EDA - Key Demographic Patterns</vt:lpstr>
      <vt:lpstr>EDA - Key Demographic Patterns</vt:lpstr>
      <vt:lpstr>EDA - Key Demographic Patterns</vt:lpstr>
      <vt:lpstr>EDA - Key Demographic Patterns</vt:lpstr>
      <vt:lpstr>EDA - Situational Characteristics</vt:lpstr>
      <vt:lpstr>EDA - Situational Characteristics</vt:lpstr>
      <vt:lpstr>EDA - Situational Characteristics</vt:lpstr>
      <vt:lpstr>EDA - Situational Characteristics</vt:lpstr>
      <vt:lpstr>Temporal Trends</vt:lpstr>
      <vt:lpstr>Temporal Trends</vt:lpstr>
      <vt:lpstr>Model Implementation</vt:lpstr>
      <vt:lpstr>Model Implementation</vt:lpstr>
      <vt:lpstr>Model Implementation</vt:lpstr>
      <vt:lpstr>Model Implementation</vt:lpstr>
      <vt:lpstr>Implications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SAKA</dc:creator>
  <cp:lastModifiedBy>Suleiman Saka</cp:lastModifiedBy>
  <cp:revision>2</cp:revision>
  <dcterms:modified xsi:type="dcterms:W3CDTF">2025-03-18T16:34:04Z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0x010100D682E15245ADCD42A4132B7BDFFF05EE</vt:lpwstr>
  </property>
</Properties>
</file>